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14"/>
  </p:notesMasterIdLst>
  <p:handoutMasterIdLst>
    <p:handoutMasterId r:id="rId15"/>
  </p:handoutMasterIdLst>
  <p:sldIdLst>
    <p:sldId id="375" r:id="rId2"/>
    <p:sldId id="535" r:id="rId3"/>
    <p:sldId id="536" r:id="rId4"/>
    <p:sldId id="537" r:id="rId5"/>
    <p:sldId id="539" r:id="rId6"/>
    <p:sldId id="538" r:id="rId7"/>
    <p:sldId id="541" r:id="rId8"/>
    <p:sldId id="542" r:id="rId9"/>
    <p:sldId id="543" r:id="rId10"/>
    <p:sldId id="544" r:id="rId11"/>
    <p:sldId id="545" r:id="rId12"/>
    <p:sldId id="3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CD3A48-E384-46BF-90AD-5E0366ADB530}" v="41" dt="2022-12-26T12:58:38.2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77CD3A48-E384-46BF-90AD-5E0366ADB530}"/>
    <pc:docChg chg="undo redo custSel addSld delSld modSld sldOrd addMainMaster delMainMaster modMainMaster">
      <pc:chgData name="אלכס גורבצ'וב" userId="8459a7c7-b354-45d8-a56f-77640536e27f" providerId="ADAL" clId="{77CD3A48-E384-46BF-90AD-5E0366ADB530}" dt="2022-12-26T13:07:27.794" v="718"/>
      <pc:docMkLst>
        <pc:docMk/>
      </pc:docMkLst>
      <pc:sldChg chg="modSp">
        <pc:chgData name="אלכס גורבצ'וב" userId="8459a7c7-b354-45d8-a56f-77640536e27f" providerId="ADAL" clId="{77CD3A48-E384-46BF-90AD-5E0366ADB530}" dt="2022-12-26T12:03:29.060" v="57"/>
        <pc:sldMkLst>
          <pc:docMk/>
          <pc:sldMk cId="4285847947" sldId="375"/>
        </pc:sldMkLst>
        <pc:picChg chg="mod">
          <ac:chgData name="אלכס גורבצ'וב" userId="8459a7c7-b354-45d8-a56f-77640536e27f" providerId="ADAL" clId="{77CD3A48-E384-46BF-90AD-5E0366ADB530}" dt="2022-12-26T12:03:29.060" v="57"/>
          <ac:picMkLst>
            <pc:docMk/>
            <pc:sldMk cId="4285847947" sldId="375"/>
            <ac:picMk id="11" creationId="{DB20DB88-CBCC-9A4A-BA0A-4807E1B8E804}"/>
          </ac:picMkLst>
        </pc:picChg>
      </pc:sldChg>
      <pc:sldChg chg="addSp delSp modSp add del mod modClrScheme chgLayout">
        <pc:chgData name="אלכס גורבצ'וב" userId="8459a7c7-b354-45d8-a56f-77640536e27f" providerId="ADAL" clId="{77CD3A48-E384-46BF-90AD-5E0366ADB530}" dt="2022-12-26T12:03:29.099" v="60"/>
        <pc:sldMkLst>
          <pc:docMk/>
          <pc:sldMk cId="112574764" sldId="382"/>
        </pc:sldMkLst>
        <pc:spChg chg="mod ord">
          <ac:chgData name="אלכס גורבצ'וב" userId="8459a7c7-b354-45d8-a56f-77640536e27f" providerId="ADAL" clId="{77CD3A48-E384-46BF-90AD-5E0366ADB530}" dt="2022-12-26T12:03:29.099" v="60"/>
          <ac:spMkLst>
            <pc:docMk/>
            <pc:sldMk cId="112574764" sldId="382"/>
            <ac:spMk id="2" creationId="{00000000-0000-0000-0000-000000000000}"/>
          </ac:spMkLst>
        </pc:spChg>
        <pc:spChg chg="mod ord">
          <ac:chgData name="אלכס גורבצ'וב" userId="8459a7c7-b354-45d8-a56f-77640536e27f" providerId="ADAL" clId="{77CD3A48-E384-46BF-90AD-5E0366ADB530}" dt="2022-12-26T12:03:29.044" v="56" actId="700"/>
          <ac:spMkLst>
            <pc:docMk/>
            <pc:sldMk cId="112574764" sldId="382"/>
            <ac:spMk id="3" creationId="{00000000-0000-0000-0000-000000000000}"/>
          </ac:spMkLst>
        </pc:spChg>
        <pc:spChg chg="add del mod ord">
          <ac:chgData name="אלכס גורבצ'וב" userId="8459a7c7-b354-45d8-a56f-77640536e27f" providerId="ADAL" clId="{77CD3A48-E384-46BF-90AD-5E0366ADB530}" dt="2022-12-26T12:03:29.044" v="56" actId="700"/>
          <ac:spMkLst>
            <pc:docMk/>
            <pc:sldMk cId="112574764" sldId="382"/>
            <ac:spMk id="4" creationId="{7CCD4D8E-79BD-FBDD-F728-B9FC4DA06C11}"/>
          </ac:spMkLst>
        </pc:spChg>
      </pc:sldChg>
      <pc:sldChg chg="modSp">
        <pc:chgData name="אלכס גורבצ'וב" userId="8459a7c7-b354-45d8-a56f-77640536e27f" providerId="ADAL" clId="{77CD3A48-E384-46BF-90AD-5E0366ADB530}" dt="2022-12-26T12:03:29.060" v="57"/>
        <pc:sldMkLst>
          <pc:docMk/>
          <pc:sldMk cId="4067864897" sldId="384"/>
        </pc:sldMkLst>
        <pc:picChg chg="mod">
          <ac:chgData name="אלכס גורבצ'וב" userId="8459a7c7-b354-45d8-a56f-77640536e27f" providerId="ADAL" clId="{77CD3A48-E384-46BF-90AD-5E0366ADB530}" dt="2022-12-26T12:03:29.060" v="57"/>
          <ac:picMkLst>
            <pc:docMk/>
            <pc:sldMk cId="4067864897" sldId="384"/>
            <ac:picMk id="19" creationId="{C4C2D77A-C801-9B4E-B6FB-9402525D52F3}"/>
          </ac:picMkLst>
        </pc:picChg>
      </pc:sldChg>
      <pc:sldChg chg="add del">
        <pc:chgData name="אלכס גורבצ'וב" userId="8459a7c7-b354-45d8-a56f-77640536e27f" providerId="ADAL" clId="{77CD3A48-E384-46BF-90AD-5E0366ADB530}" dt="2022-12-26T12:03:31.593" v="62" actId="47"/>
        <pc:sldMkLst>
          <pc:docMk/>
          <pc:sldMk cId="421286489" sldId="461"/>
        </pc:sldMkLst>
      </pc:sldChg>
      <pc:sldChg chg="addSp delSp modSp mod">
        <pc:chgData name="אלכס גורבצ'וב" userId="8459a7c7-b354-45d8-a56f-77640536e27f" providerId="ADAL" clId="{77CD3A48-E384-46BF-90AD-5E0366ADB530}" dt="2022-12-26T12:19:55.596" v="131" actId="403"/>
        <pc:sldMkLst>
          <pc:docMk/>
          <pc:sldMk cId="3329861551" sldId="535"/>
        </pc:sldMkLst>
        <pc:spChg chg="add del mod">
          <ac:chgData name="אלכס גורבצ'וב" userId="8459a7c7-b354-45d8-a56f-77640536e27f" providerId="ADAL" clId="{77CD3A48-E384-46BF-90AD-5E0366ADB530}" dt="2022-12-26T12:02:08.442" v="42"/>
          <ac:spMkLst>
            <pc:docMk/>
            <pc:sldMk cId="3329861551" sldId="535"/>
            <ac:spMk id="2" creationId="{37B47DC6-BEA1-21FA-F20E-3FF05B2B2396}"/>
          </ac:spMkLst>
        </pc:spChg>
        <pc:spChg chg="mod">
          <ac:chgData name="אלכס גורבצ'וב" userId="8459a7c7-b354-45d8-a56f-77640536e27f" providerId="ADAL" clId="{77CD3A48-E384-46BF-90AD-5E0366ADB530}" dt="2022-12-26T12:16:46.972" v="96"/>
          <ac:spMkLst>
            <pc:docMk/>
            <pc:sldMk cId="3329861551" sldId="535"/>
            <ac:spMk id="3" creationId="{12B178B4-CDED-454C-BED2-2E2B10ADA703}"/>
          </ac:spMkLst>
        </pc:spChg>
        <pc:spChg chg="add del mod">
          <ac:chgData name="אלכס גורבצ'וב" userId="8459a7c7-b354-45d8-a56f-77640536e27f" providerId="ADAL" clId="{77CD3A48-E384-46BF-90AD-5E0366ADB530}" dt="2022-12-26T12:02:08.442" v="42"/>
          <ac:spMkLst>
            <pc:docMk/>
            <pc:sldMk cId="3329861551" sldId="535"/>
            <ac:spMk id="4" creationId="{5D812E66-076C-645F-94E3-561E2F1FD3D1}"/>
          </ac:spMkLst>
        </pc:spChg>
        <pc:spChg chg="mod">
          <ac:chgData name="אלכס גורבצ'וב" userId="8459a7c7-b354-45d8-a56f-77640536e27f" providerId="ADAL" clId="{77CD3A48-E384-46BF-90AD-5E0366ADB530}" dt="2022-12-26T12:19:55.596" v="131" actId="403"/>
          <ac:spMkLst>
            <pc:docMk/>
            <pc:sldMk cId="3329861551" sldId="535"/>
            <ac:spMk id="9" creationId="{0AD16726-3C21-C04F-83A6-F10CC5F0A22E}"/>
          </ac:spMkLst>
        </pc:spChg>
        <pc:picChg chg="mod">
          <ac:chgData name="אלכס גורבצ'וב" userId="8459a7c7-b354-45d8-a56f-77640536e27f" providerId="ADAL" clId="{77CD3A48-E384-46BF-90AD-5E0366ADB530}" dt="2022-12-26T12:10:55.570" v="93" actId="14826"/>
          <ac:picMkLst>
            <pc:docMk/>
            <pc:sldMk cId="3329861551" sldId="535"/>
            <ac:picMk id="2050" creationId="{5A220920-1C22-2A4A-55A5-521CDAF9131F}"/>
          </ac:picMkLst>
        </pc:picChg>
      </pc:sldChg>
      <pc:sldChg chg="modSp add del mod">
        <pc:chgData name="אלכס גורבצ'וב" userId="8459a7c7-b354-45d8-a56f-77640536e27f" providerId="ADAL" clId="{77CD3A48-E384-46BF-90AD-5E0366ADB530}" dt="2022-12-26T12:01:09.627" v="34" actId="27028"/>
        <pc:sldMkLst>
          <pc:docMk/>
          <pc:sldMk cId="1827280986" sldId="536"/>
        </pc:sldMkLst>
        <pc:spChg chg="mod">
          <ac:chgData name="אלכס גורבצ'וב" userId="8459a7c7-b354-45d8-a56f-77640536e27f" providerId="ADAL" clId="{77CD3A48-E384-46BF-90AD-5E0366ADB530}" dt="2022-12-26T12:01:09.599" v="33" actId="27636"/>
          <ac:spMkLst>
            <pc:docMk/>
            <pc:sldMk cId="1827280986" sldId="536"/>
            <ac:spMk id="2" creationId="{00000000-0000-0000-0000-000000000000}"/>
          </ac:spMkLst>
        </pc:spChg>
      </pc:sldChg>
      <pc:sldChg chg="modSp add mod">
        <pc:chgData name="אלכס גורבצ'וב" userId="8459a7c7-b354-45d8-a56f-77640536e27f" providerId="ADAL" clId="{77CD3A48-E384-46BF-90AD-5E0366ADB530}" dt="2022-12-26T12:24:20.139" v="204" actId="20577"/>
        <pc:sldMkLst>
          <pc:docMk/>
          <pc:sldMk cId="3984119310" sldId="536"/>
        </pc:sldMkLst>
        <pc:spChg chg="mod">
          <ac:chgData name="אלכס גורבצ'וב" userId="8459a7c7-b354-45d8-a56f-77640536e27f" providerId="ADAL" clId="{77CD3A48-E384-46BF-90AD-5E0366ADB530}" dt="2022-12-26T12:24:20.139" v="204" actId="20577"/>
          <ac:spMkLst>
            <pc:docMk/>
            <pc:sldMk cId="3984119310" sldId="536"/>
            <ac:spMk id="9" creationId="{0AD16726-3C21-C04F-83A6-F10CC5F0A22E}"/>
          </ac:spMkLst>
        </pc:spChg>
      </pc:sldChg>
      <pc:sldChg chg="new del">
        <pc:chgData name="אלכס גורבצ'וב" userId="8459a7c7-b354-45d8-a56f-77640536e27f" providerId="ADAL" clId="{77CD3A48-E384-46BF-90AD-5E0366ADB530}" dt="2022-12-26T12:01:41.769" v="38" actId="680"/>
        <pc:sldMkLst>
          <pc:docMk/>
          <pc:sldMk cId="4055288001" sldId="536"/>
        </pc:sldMkLst>
      </pc:sldChg>
      <pc:sldChg chg="modSp add mod">
        <pc:chgData name="אלכס גורבצ'וב" userId="8459a7c7-b354-45d8-a56f-77640536e27f" providerId="ADAL" clId="{77CD3A48-E384-46BF-90AD-5E0366ADB530}" dt="2022-12-26T12:29:06.080" v="259" actId="6549"/>
        <pc:sldMkLst>
          <pc:docMk/>
          <pc:sldMk cId="1110531236" sldId="537"/>
        </pc:sldMkLst>
        <pc:spChg chg="mod">
          <ac:chgData name="אלכס גורבצ'וב" userId="8459a7c7-b354-45d8-a56f-77640536e27f" providerId="ADAL" clId="{77CD3A48-E384-46BF-90AD-5E0366ADB530}" dt="2022-12-26T12:29:06.080" v="259" actId="6549"/>
          <ac:spMkLst>
            <pc:docMk/>
            <pc:sldMk cId="1110531236" sldId="537"/>
            <ac:spMk id="9" creationId="{0AD16726-3C21-C04F-83A6-F10CC5F0A22E}"/>
          </ac:spMkLst>
        </pc:spChg>
      </pc:sldChg>
      <pc:sldChg chg="modSp add del mod">
        <pc:chgData name="אלכס גורבצ'וב" userId="8459a7c7-b354-45d8-a56f-77640536e27f" providerId="ADAL" clId="{77CD3A48-E384-46BF-90AD-5E0366ADB530}" dt="2022-12-26T12:01:09.087" v="32" actId="27028"/>
        <pc:sldMkLst>
          <pc:docMk/>
          <pc:sldMk cId="2229939417" sldId="537"/>
        </pc:sldMkLst>
        <pc:spChg chg="mod">
          <ac:chgData name="אלכס גורבצ'וב" userId="8459a7c7-b354-45d8-a56f-77640536e27f" providerId="ADAL" clId="{77CD3A48-E384-46BF-90AD-5E0366ADB530}" dt="2022-12-26T12:01:08.947" v="31" actId="27636"/>
          <ac:spMkLst>
            <pc:docMk/>
            <pc:sldMk cId="2229939417" sldId="537"/>
            <ac:spMk id="2" creationId="{00000000-0000-0000-0000-000000000000}"/>
          </ac:spMkLst>
        </pc:spChg>
      </pc:sldChg>
      <pc:sldChg chg="add del">
        <pc:chgData name="אלכס גורבצ'וב" userId="8459a7c7-b354-45d8-a56f-77640536e27f" providerId="ADAL" clId="{77CD3A48-E384-46BF-90AD-5E0366ADB530}" dt="2022-12-26T12:01:08.443" v="30" actId="27028"/>
        <pc:sldMkLst>
          <pc:docMk/>
          <pc:sldMk cId="2060760439" sldId="538"/>
        </pc:sldMkLst>
      </pc:sldChg>
      <pc:sldChg chg="modSp add mod ord">
        <pc:chgData name="אלכס גורבצ'וב" userId="8459a7c7-b354-45d8-a56f-77640536e27f" providerId="ADAL" clId="{77CD3A48-E384-46BF-90AD-5E0366ADB530}" dt="2022-12-26T12:32:36.091" v="332" actId="404"/>
        <pc:sldMkLst>
          <pc:docMk/>
          <pc:sldMk cId="2676587359" sldId="538"/>
        </pc:sldMkLst>
        <pc:spChg chg="mod">
          <ac:chgData name="אלכס גורבצ'וב" userId="8459a7c7-b354-45d8-a56f-77640536e27f" providerId="ADAL" clId="{77CD3A48-E384-46BF-90AD-5E0366ADB530}" dt="2022-12-26T12:32:36.091" v="332" actId="404"/>
          <ac:spMkLst>
            <pc:docMk/>
            <pc:sldMk cId="2676587359" sldId="538"/>
            <ac:spMk id="9" creationId="{0AD16726-3C21-C04F-83A6-F10CC5F0A22E}"/>
          </ac:spMkLst>
        </pc:spChg>
      </pc:sldChg>
      <pc:sldChg chg="modSp add mod">
        <pc:chgData name="אלכס גורבצ'וב" userId="8459a7c7-b354-45d8-a56f-77640536e27f" providerId="ADAL" clId="{77CD3A48-E384-46BF-90AD-5E0366ADB530}" dt="2022-12-26T12:32:09.855" v="322" actId="404"/>
        <pc:sldMkLst>
          <pc:docMk/>
          <pc:sldMk cId="676751463" sldId="539"/>
        </pc:sldMkLst>
        <pc:spChg chg="mod">
          <ac:chgData name="אלכס גורבצ'וב" userId="8459a7c7-b354-45d8-a56f-77640536e27f" providerId="ADAL" clId="{77CD3A48-E384-46BF-90AD-5E0366ADB530}" dt="2022-12-26T12:32:09.855" v="322" actId="404"/>
          <ac:spMkLst>
            <pc:docMk/>
            <pc:sldMk cId="676751463" sldId="539"/>
            <ac:spMk id="9" creationId="{0AD16726-3C21-C04F-83A6-F10CC5F0A22E}"/>
          </ac:spMkLst>
        </pc:spChg>
      </pc:sldChg>
      <pc:sldChg chg="modSp add del mod">
        <pc:chgData name="אלכס גורבצ'וב" userId="8459a7c7-b354-45d8-a56f-77640536e27f" providerId="ADAL" clId="{77CD3A48-E384-46BF-90AD-5E0366ADB530}" dt="2022-12-26T12:01:08.443" v="30" actId="27028"/>
        <pc:sldMkLst>
          <pc:docMk/>
          <pc:sldMk cId="2597840633" sldId="539"/>
        </pc:sldMkLst>
        <pc:spChg chg="mod">
          <ac:chgData name="אלכס גורבצ'וב" userId="8459a7c7-b354-45d8-a56f-77640536e27f" providerId="ADAL" clId="{77CD3A48-E384-46BF-90AD-5E0366ADB530}" dt="2022-12-26T12:01:08.393" v="29" actId="27636"/>
          <ac:spMkLst>
            <pc:docMk/>
            <pc:sldMk cId="2597840633" sldId="539"/>
            <ac:spMk id="2" creationId="{00000000-0000-0000-0000-000000000000}"/>
          </ac:spMkLst>
        </pc:spChg>
      </pc:sldChg>
      <pc:sldChg chg="modSp add del mod">
        <pc:chgData name="אלכס גורבצ'וב" userId="8459a7c7-b354-45d8-a56f-77640536e27f" providerId="ADAL" clId="{77CD3A48-E384-46BF-90AD-5E0366ADB530}" dt="2022-12-26T12:01:08.443" v="30" actId="27028"/>
        <pc:sldMkLst>
          <pc:docMk/>
          <pc:sldMk cId="3181478554" sldId="540"/>
        </pc:sldMkLst>
        <pc:spChg chg="mod">
          <ac:chgData name="אלכס גורבצ'וב" userId="8459a7c7-b354-45d8-a56f-77640536e27f" providerId="ADAL" clId="{77CD3A48-E384-46BF-90AD-5E0366ADB530}" dt="2022-12-26T12:01:08.393" v="29" actId="27636"/>
          <ac:spMkLst>
            <pc:docMk/>
            <pc:sldMk cId="3181478554" sldId="540"/>
            <ac:spMk id="2" creationId="{00000000-0000-0000-0000-000000000000}"/>
          </ac:spMkLst>
        </pc:spChg>
      </pc:sldChg>
      <pc:sldChg chg="addSp delSp modSp add del mod">
        <pc:chgData name="אלכס גורבצ'וב" userId="8459a7c7-b354-45d8-a56f-77640536e27f" providerId="ADAL" clId="{77CD3A48-E384-46BF-90AD-5E0366ADB530}" dt="2022-12-26T12:45:02.409" v="466" actId="47"/>
        <pc:sldMkLst>
          <pc:docMk/>
          <pc:sldMk cId="3761547549" sldId="540"/>
        </pc:sldMkLst>
        <pc:spChg chg="add del">
          <ac:chgData name="אלכס גורבצ'וב" userId="8459a7c7-b354-45d8-a56f-77640536e27f" providerId="ADAL" clId="{77CD3A48-E384-46BF-90AD-5E0366ADB530}" dt="2022-12-26T12:38:05.351" v="418" actId="22"/>
          <ac:spMkLst>
            <pc:docMk/>
            <pc:sldMk cId="3761547549" sldId="540"/>
            <ac:spMk id="4" creationId="{53890C54-6BBC-4849-1B7C-278492659AA8}"/>
          </ac:spMkLst>
        </pc:spChg>
        <pc:spChg chg="add del mod">
          <ac:chgData name="אלכס גורבצ'וב" userId="8459a7c7-b354-45d8-a56f-77640536e27f" providerId="ADAL" clId="{77CD3A48-E384-46BF-90AD-5E0366ADB530}" dt="2022-12-26T12:38:17.464" v="426" actId="22"/>
          <ac:spMkLst>
            <pc:docMk/>
            <pc:sldMk cId="3761547549" sldId="540"/>
            <ac:spMk id="7" creationId="{ED1FC835-A086-5117-8EA3-FC8D233F277A}"/>
          </ac:spMkLst>
        </pc:spChg>
        <pc:spChg chg="mod">
          <ac:chgData name="אלכס גורבצ'וב" userId="8459a7c7-b354-45d8-a56f-77640536e27f" providerId="ADAL" clId="{77CD3A48-E384-46BF-90AD-5E0366ADB530}" dt="2022-12-26T12:39:20.357" v="446" actId="403"/>
          <ac:spMkLst>
            <pc:docMk/>
            <pc:sldMk cId="3761547549" sldId="540"/>
            <ac:spMk id="9" creationId="{0AD16726-3C21-C04F-83A6-F10CC5F0A22E}"/>
          </ac:spMkLst>
        </pc:spChg>
      </pc:sldChg>
      <pc:sldChg chg="modSp add del mod">
        <pc:chgData name="אלכס גורבצ'וב" userId="8459a7c7-b354-45d8-a56f-77640536e27f" providerId="ADAL" clId="{77CD3A48-E384-46BF-90AD-5E0366ADB530}" dt="2022-12-26T12:01:08.443" v="30" actId="27028"/>
        <pc:sldMkLst>
          <pc:docMk/>
          <pc:sldMk cId="3427351362" sldId="541"/>
        </pc:sldMkLst>
        <pc:spChg chg="mod">
          <ac:chgData name="אלכס גורבצ'וב" userId="8459a7c7-b354-45d8-a56f-77640536e27f" providerId="ADAL" clId="{77CD3A48-E384-46BF-90AD-5E0366ADB530}" dt="2022-12-26T12:01:08.393" v="29" actId="27636"/>
          <ac:spMkLst>
            <pc:docMk/>
            <pc:sldMk cId="3427351362" sldId="541"/>
            <ac:spMk id="2" creationId="{00000000-0000-0000-0000-000000000000}"/>
          </ac:spMkLst>
        </pc:spChg>
      </pc:sldChg>
      <pc:sldChg chg="modSp add mod ord">
        <pc:chgData name="אלכס גורבצ'וב" userId="8459a7c7-b354-45d8-a56f-77640536e27f" providerId="ADAL" clId="{77CD3A48-E384-46BF-90AD-5E0366ADB530}" dt="2022-12-26T12:44:55.679" v="465" actId="403"/>
        <pc:sldMkLst>
          <pc:docMk/>
          <pc:sldMk cId="3971758377" sldId="541"/>
        </pc:sldMkLst>
        <pc:spChg chg="mod">
          <ac:chgData name="אלכס גורבצ'וב" userId="8459a7c7-b354-45d8-a56f-77640536e27f" providerId="ADAL" clId="{77CD3A48-E384-46BF-90AD-5E0366ADB530}" dt="2022-12-26T12:44:55.679" v="465" actId="403"/>
          <ac:spMkLst>
            <pc:docMk/>
            <pc:sldMk cId="3971758377" sldId="541"/>
            <ac:spMk id="9" creationId="{0AD16726-3C21-C04F-83A6-F10CC5F0A22E}"/>
          </ac:spMkLst>
        </pc:spChg>
      </pc:sldChg>
      <pc:sldChg chg="addSp modSp add mod">
        <pc:chgData name="אלכס גורבצ'וב" userId="8459a7c7-b354-45d8-a56f-77640536e27f" providerId="ADAL" clId="{77CD3A48-E384-46BF-90AD-5E0366ADB530}" dt="2022-12-26T12:45:35.967" v="477" actId="1076"/>
        <pc:sldMkLst>
          <pc:docMk/>
          <pc:sldMk cId="526509889" sldId="542"/>
        </pc:sldMkLst>
        <pc:spChg chg="mod">
          <ac:chgData name="אלכס גורבצ'וב" userId="8459a7c7-b354-45d8-a56f-77640536e27f" providerId="ADAL" clId="{77CD3A48-E384-46BF-90AD-5E0366ADB530}" dt="2022-12-26T12:45:29.663" v="475" actId="255"/>
          <ac:spMkLst>
            <pc:docMk/>
            <pc:sldMk cId="526509889" sldId="542"/>
            <ac:spMk id="9" creationId="{0AD16726-3C21-C04F-83A6-F10CC5F0A22E}"/>
          </ac:spMkLst>
        </pc:spChg>
        <pc:picChg chg="add mod">
          <ac:chgData name="אלכס גורבצ'וב" userId="8459a7c7-b354-45d8-a56f-77640536e27f" providerId="ADAL" clId="{77CD3A48-E384-46BF-90AD-5E0366ADB530}" dt="2022-12-26T12:45:35.967" v="477" actId="1076"/>
          <ac:picMkLst>
            <pc:docMk/>
            <pc:sldMk cId="526509889" sldId="542"/>
            <ac:picMk id="2" creationId="{B0BEC386-942F-F4CC-A050-4A0722715850}"/>
          </ac:picMkLst>
        </pc:picChg>
      </pc:sldChg>
      <pc:sldChg chg="modSp add del mod">
        <pc:chgData name="אלכס גורבצ'וב" userId="8459a7c7-b354-45d8-a56f-77640536e27f" providerId="ADAL" clId="{77CD3A48-E384-46BF-90AD-5E0366ADB530}" dt="2022-12-26T12:01:08.443" v="30" actId="27028"/>
        <pc:sldMkLst>
          <pc:docMk/>
          <pc:sldMk cId="650794069" sldId="542"/>
        </pc:sldMkLst>
        <pc:spChg chg="mod">
          <ac:chgData name="אלכס גורבצ'וב" userId="8459a7c7-b354-45d8-a56f-77640536e27f" providerId="ADAL" clId="{77CD3A48-E384-46BF-90AD-5E0366ADB530}" dt="2022-12-26T12:01:08.393" v="29" actId="27636"/>
          <ac:spMkLst>
            <pc:docMk/>
            <pc:sldMk cId="650794069" sldId="542"/>
            <ac:spMk id="2" creationId="{00000000-0000-0000-0000-000000000000}"/>
          </ac:spMkLst>
        </pc:spChg>
      </pc:sldChg>
      <pc:sldChg chg="modSp add del mod">
        <pc:chgData name="אלכס גורבצ'וב" userId="8459a7c7-b354-45d8-a56f-77640536e27f" providerId="ADAL" clId="{77CD3A48-E384-46BF-90AD-5E0366ADB530}" dt="2022-12-26T12:01:08.443" v="30" actId="27028"/>
        <pc:sldMkLst>
          <pc:docMk/>
          <pc:sldMk cId="1235096514" sldId="543"/>
        </pc:sldMkLst>
        <pc:spChg chg="mod">
          <ac:chgData name="אלכס גורבצ'וב" userId="8459a7c7-b354-45d8-a56f-77640536e27f" providerId="ADAL" clId="{77CD3A48-E384-46BF-90AD-5E0366ADB530}" dt="2022-12-26T12:01:08.393" v="29" actId="27636"/>
          <ac:spMkLst>
            <pc:docMk/>
            <pc:sldMk cId="1235096514" sldId="543"/>
            <ac:spMk id="2" creationId="{00000000-0000-0000-0000-000000000000}"/>
          </ac:spMkLst>
        </pc:spChg>
      </pc:sldChg>
      <pc:sldChg chg="modSp add mod">
        <pc:chgData name="אלכס גורבצ'וב" userId="8459a7c7-b354-45d8-a56f-77640536e27f" providerId="ADAL" clId="{77CD3A48-E384-46BF-90AD-5E0366ADB530}" dt="2022-12-26T12:51:06.744" v="535" actId="20577"/>
        <pc:sldMkLst>
          <pc:docMk/>
          <pc:sldMk cId="1680558925" sldId="543"/>
        </pc:sldMkLst>
        <pc:spChg chg="mod">
          <ac:chgData name="אלכס גורבצ'וב" userId="8459a7c7-b354-45d8-a56f-77640536e27f" providerId="ADAL" clId="{77CD3A48-E384-46BF-90AD-5E0366ADB530}" dt="2022-12-26T12:51:06.744" v="535" actId="20577"/>
          <ac:spMkLst>
            <pc:docMk/>
            <pc:sldMk cId="1680558925" sldId="543"/>
            <ac:spMk id="9" creationId="{0AD16726-3C21-C04F-83A6-F10CC5F0A22E}"/>
          </ac:spMkLst>
        </pc:spChg>
      </pc:sldChg>
      <pc:sldChg chg="modSp add mod">
        <pc:chgData name="אלכס גורבצ'וב" userId="8459a7c7-b354-45d8-a56f-77640536e27f" providerId="ADAL" clId="{77CD3A48-E384-46BF-90AD-5E0366ADB530}" dt="2022-12-26T12:58:11.439" v="617" actId="20577"/>
        <pc:sldMkLst>
          <pc:docMk/>
          <pc:sldMk cId="859862640" sldId="544"/>
        </pc:sldMkLst>
        <pc:spChg chg="mod">
          <ac:chgData name="אלכס גורבצ'וב" userId="8459a7c7-b354-45d8-a56f-77640536e27f" providerId="ADAL" clId="{77CD3A48-E384-46BF-90AD-5E0366ADB530}" dt="2022-12-26T12:58:11.439" v="617" actId="20577"/>
          <ac:spMkLst>
            <pc:docMk/>
            <pc:sldMk cId="859862640" sldId="544"/>
            <ac:spMk id="9" creationId="{0AD16726-3C21-C04F-83A6-F10CC5F0A22E}"/>
          </ac:spMkLst>
        </pc:spChg>
      </pc:sldChg>
      <pc:sldChg chg="modSp add del mod">
        <pc:chgData name="אלכס גורבצ'וב" userId="8459a7c7-b354-45d8-a56f-77640536e27f" providerId="ADAL" clId="{77CD3A48-E384-46BF-90AD-5E0366ADB530}" dt="2022-12-26T12:01:08.443" v="30" actId="27028"/>
        <pc:sldMkLst>
          <pc:docMk/>
          <pc:sldMk cId="3699649694" sldId="544"/>
        </pc:sldMkLst>
        <pc:spChg chg="mod">
          <ac:chgData name="אלכס גורבצ'וב" userId="8459a7c7-b354-45d8-a56f-77640536e27f" providerId="ADAL" clId="{77CD3A48-E384-46BF-90AD-5E0366ADB530}" dt="2022-12-26T12:01:08.393" v="29" actId="27636"/>
          <ac:spMkLst>
            <pc:docMk/>
            <pc:sldMk cId="3699649694" sldId="544"/>
            <ac:spMk id="2" creationId="{00000000-0000-0000-0000-000000000000}"/>
          </ac:spMkLst>
        </pc:spChg>
        <pc:spChg chg="mod">
          <ac:chgData name="אלכס גורבצ'וב" userId="8459a7c7-b354-45d8-a56f-77640536e27f" providerId="ADAL" clId="{77CD3A48-E384-46BF-90AD-5E0366ADB530}" dt="2022-12-26T12:01:08.393" v="29" actId="27636"/>
          <ac:spMkLst>
            <pc:docMk/>
            <pc:sldMk cId="3699649694" sldId="544"/>
            <ac:spMk id="3" creationId="{00000000-0000-0000-0000-000000000000}"/>
          </ac:spMkLst>
        </pc:spChg>
      </pc:sldChg>
      <pc:sldChg chg="add del">
        <pc:chgData name="אלכס גורבצ'וב" userId="8459a7c7-b354-45d8-a56f-77640536e27f" providerId="ADAL" clId="{77CD3A48-E384-46BF-90AD-5E0366ADB530}" dt="2022-12-26T12:57:28.110" v="610" actId="47"/>
        <pc:sldMkLst>
          <pc:docMk/>
          <pc:sldMk cId="1924840673" sldId="545"/>
        </pc:sldMkLst>
      </pc:sldChg>
      <pc:sldChg chg="add del">
        <pc:chgData name="אלכס גורבצ'וב" userId="8459a7c7-b354-45d8-a56f-77640536e27f" providerId="ADAL" clId="{77CD3A48-E384-46BF-90AD-5E0366ADB530}" dt="2022-12-26T12:01:08.443" v="30" actId="27028"/>
        <pc:sldMkLst>
          <pc:docMk/>
          <pc:sldMk cId="1954848589" sldId="545"/>
        </pc:sldMkLst>
      </pc:sldChg>
      <pc:sldChg chg="modSp add mod">
        <pc:chgData name="אלכס גורבצ'וב" userId="8459a7c7-b354-45d8-a56f-77640536e27f" providerId="ADAL" clId="{77CD3A48-E384-46BF-90AD-5E0366ADB530}" dt="2022-12-26T13:07:27.794" v="718"/>
        <pc:sldMkLst>
          <pc:docMk/>
          <pc:sldMk cId="2319478019" sldId="545"/>
        </pc:sldMkLst>
        <pc:spChg chg="mod">
          <ac:chgData name="אלכס גורבצ'וב" userId="8459a7c7-b354-45d8-a56f-77640536e27f" providerId="ADAL" clId="{77CD3A48-E384-46BF-90AD-5E0366ADB530}" dt="2022-12-26T13:07:27.794" v="718"/>
          <ac:spMkLst>
            <pc:docMk/>
            <pc:sldMk cId="2319478019" sldId="545"/>
            <ac:spMk id="9" creationId="{0AD16726-3C21-C04F-83A6-F10CC5F0A22E}"/>
          </ac:spMkLst>
        </pc:spChg>
      </pc:sldChg>
      <pc:sldChg chg="add del">
        <pc:chgData name="אלכס גורבצ'וב" userId="8459a7c7-b354-45d8-a56f-77640536e27f" providerId="ADAL" clId="{77CD3A48-E384-46BF-90AD-5E0366ADB530}" dt="2022-12-26T12:01:08.443" v="30" actId="27028"/>
        <pc:sldMkLst>
          <pc:docMk/>
          <pc:sldMk cId="2612826138" sldId="546"/>
        </pc:sldMkLst>
      </pc:sldChg>
      <pc:sldChg chg="add del">
        <pc:chgData name="אלכס גורבצ'וב" userId="8459a7c7-b354-45d8-a56f-77640536e27f" providerId="ADAL" clId="{77CD3A48-E384-46BF-90AD-5E0366ADB530}" dt="2022-12-26T12:01:08.443" v="30" actId="27028"/>
        <pc:sldMkLst>
          <pc:docMk/>
          <pc:sldMk cId="1215109374" sldId="547"/>
        </pc:sldMkLst>
      </pc:sldChg>
      <pc:sldChg chg="add del">
        <pc:chgData name="אלכס גורבצ'וב" userId="8459a7c7-b354-45d8-a56f-77640536e27f" providerId="ADAL" clId="{77CD3A48-E384-46BF-90AD-5E0366ADB530}" dt="2022-12-26T12:01:08.443" v="30" actId="27028"/>
        <pc:sldMkLst>
          <pc:docMk/>
          <pc:sldMk cId="3254247233" sldId="548"/>
        </pc:sldMkLst>
      </pc:sldChg>
      <pc:sldChg chg="add del">
        <pc:chgData name="אלכס גורבצ'וב" userId="8459a7c7-b354-45d8-a56f-77640536e27f" providerId="ADAL" clId="{77CD3A48-E384-46BF-90AD-5E0366ADB530}" dt="2022-12-26T12:01:08.443" v="30" actId="27028"/>
        <pc:sldMkLst>
          <pc:docMk/>
          <pc:sldMk cId="2193272081" sldId="549"/>
        </pc:sldMkLst>
      </pc:sldChg>
      <pc:sldChg chg="add del">
        <pc:chgData name="אלכס גורבצ'וב" userId="8459a7c7-b354-45d8-a56f-77640536e27f" providerId="ADAL" clId="{77CD3A48-E384-46BF-90AD-5E0366ADB530}" dt="2022-12-26T12:01:08.443" v="30" actId="27028"/>
        <pc:sldMkLst>
          <pc:docMk/>
          <pc:sldMk cId="3061738548" sldId="550"/>
        </pc:sldMkLst>
      </pc:sldChg>
      <pc:sldChg chg="add del">
        <pc:chgData name="אלכס גורבצ'וב" userId="8459a7c7-b354-45d8-a56f-77640536e27f" providerId="ADAL" clId="{77CD3A48-E384-46BF-90AD-5E0366ADB530}" dt="2022-12-26T12:03:31.593" v="62" actId="47"/>
        <pc:sldMkLst>
          <pc:docMk/>
          <pc:sldMk cId="133920432" sldId="551"/>
        </pc:sldMkLst>
      </pc:sldChg>
      <pc:sldChg chg="add del">
        <pc:chgData name="אלכס גורבצ'וב" userId="8459a7c7-b354-45d8-a56f-77640536e27f" providerId="ADAL" clId="{77CD3A48-E384-46BF-90AD-5E0366ADB530}" dt="2022-12-26T12:01:08.443" v="30" actId="27028"/>
        <pc:sldMkLst>
          <pc:docMk/>
          <pc:sldMk cId="2035036212" sldId="551"/>
        </pc:sldMkLst>
      </pc:sldChg>
      <pc:sldChg chg="add del">
        <pc:chgData name="אלכס גורבצ'וב" userId="8459a7c7-b354-45d8-a56f-77640536e27f" providerId="ADAL" clId="{77CD3A48-E384-46BF-90AD-5E0366ADB530}" dt="2022-12-26T12:03:31.593" v="62" actId="47"/>
        <pc:sldMkLst>
          <pc:docMk/>
          <pc:sldMk cId="1172341151" sldId="552"/>
        </pc:sldMkLst>
      </pc:sldChg>
      <pc:sldChg chg="add del">
        <pc:chgData name="אלכס גורבצ'וב" userId="8459a7c7-b354-45d8-a56f-77640536e27f" providerId="ADAL" clId="{77CD3A48-E384-46BF-90AD-5E0366ADB530}" dt="2022-12-26T12:03:31.593" v="62" actId="47"/>
        <pc:sldMkLst>
          <pc:docMk/>
          <pc:sldMk cId="2419314077" sldId="554"/>
        </pc:sldMkLst>
      </pc:sldChg>
      <pc:sldChg chg="add del">
        <pc:chgData name="אלכס גורבצ'וב" userId="8459a7c7-b354-45d8-a56f-77640536e27f" providerId="ADAL" clId="{77CD3A48-E384-46BF-90AD-5E0366ADB530}" dt="2022-12-26T12:03:31.593" v="62" actId="47"/>
        <pc:sldMkLst>
          <pc:docMk/>
          <pc:sldMk cId="381661746" sldId="555"/>
        </pc:sldMkLst>
      </pc:sldChg>
      <pc:sldChg chg="add del">
        <pc:chgData name="אלכס גורבצ'וב" userId="8459a7c7-b354-45d8-a56f-77640536e27f" providerId="ADAL" clId="{77CD3A48-E384-46BF-90AD-5E0366ADB530}" dt="2022-12-26T12:03:31.593" v="62" actId="47"/>
        <pc:sldMkLst>
          <pc:docMk/>
          <pc:sldMk cId="3934121419" sldId="556"/>
        </pc:sldMkLst>
      </pc:sldChg>
      <pc:sldMasterChg chg="modSldLayout">
        <pc:chgData name="אלכס גורבצ'וב" userId="8459a7c7-b354-45d8-a56f-77640536e27f" providerId="ADAL" clId="{77CD3A48-E384-46BF-90AD-5E0366ADB530}" dt="2022-12-26T12:03:28.950" v="50"/>
        <pc:sldMasterMkLst>
          <pc:docMk/>
          <pc:sldMasterMk cId="1197792430" sldId="2147483720"/>
        </pc:sldMasterMkLst>
        <pc:sldLayoutChg chg="setBg">
          <pc:chgData name="אלכס גורבצ'וב" userId="8459a7c7-b354-45d8-a56f-77640536e27f" providerId="ADAL" clId="{77CD3A48-E384-46BF-90AD-5E0366ADB530}" dt="2022-12-26T12:03:28.950" v="50"/>
          <pc:sldLayoutMkLst>
            <pc:docMk/>
            <pc:sldMasterMk cId="2234582933" sldId="2147483648"/>
            <pc:sldLayoutMk cId="137568430" sldId="2147483670"/>
          </pc:sldLayoutMkLst>
        </pc:sldLayoutChg>
        <pc:sldLayoutChg chg="setBg">
          <pc:chgData name="אלכס גורבצ'וב" userId="8459a7c7-b354-45d8-a56f-77640536e27f" providerId="ADAL" clId="{77CD3A48-E384-46BF-90AD-5E0366ADB530}" dt="2022-12-26T12:03:28.950" v="50"/>
          <pc:sldLayoutMkLst>
            <pc:docMk/>
            <pc:sldMasterMk cId="2234582933" sldId="2147483648"/>
            <pc:sldLayoutMk cId="4005422151" sldId="2147483674"/>
          </pc:sldLayoutMkLst>
        </pc:sldLayoutChg>
        <pc:sldLayoutChg chg="setBg">
          <pc:chgData name="אלכס גורבצ'וב" userId="8459a7c7-b354-45d8-a56f-77640536e27f" providerId="ADAL" clId="{77CD3A48-E384-46BF-90AD-5E0366ADB530}" dt="2022-12-26T12:03:28.950" v="50"/>
          <pc:sldLayoutMkLst>
            <pc:docMk/>
            <pc:sldMasterMk cId="2234582933" sldId="2147483648"/>
            <pc:sldLayoutMk cId="973087995" sldId="2147483682"/>
          </pc:sldLayoutMkLst>
        </pc:sldLayoutChg>
        <pc:sldLayoutChg chg="setBg">
          <pc:chgData name="אלכס גורבצ'וב" userId="8459a7c7-b354-45d8-a56f-77640536e27f" providerId="ADAL" clId="{77CD3A48-E384-46BF-90AD-5E0366ADB530}" dt="2022-12-26T12:03:28.950" v="50"/>
          <pc:sldLayoutMkLst>
            <pc:docMk/>
            <pc:sldMasterMk cId="2234582933" sldId="2147483648"/>
            <pc:sldLayoutMk cId="4249264774" sldId="2147483689"/>
          </pc:sldLayoutMkLst>
        </pc:sldLayoutChg>
        <pc:sldLayoutChg chg="setBg">
          <pc:chgData name="אלכס גורבצ'וב" userId="8459a7c7-b354-45d8-a56f-77640536e27f" providerId="ADAL" clId="{77CD3A48-E384-46BF-90AD-5E0366ADB530}" dt="2022-12-26T12:03:28.950" v="50"/>
          <pc:sldLayoutMkLst>
            <pc:docMk/>
            <pc:sldMasterMk cId="2234582933" sldId="2147483648"/>
            <pc:sldLayoutMk cId="1102394488" sldId="2147483697"/>
          </pc:sldLayoutMkLst>
        </pc:sldLayoutChg>
        <pc:sldLayoutChg chg="addSp replId">
          <pc:chgData name="אלכס גורבצ'וב" userId="8459a7c7-b354-45d8-a56f-77640536e27f" providerId="ADAL" clId="{77CD3A48-E384-46BF-90AD-5E0366ADB530}" dt="2022-12-26T12:01:09.627" v="34" actId="27028"/>
          <pc:sldLayoutMkLst>
            <pc:docMk/>
            <pc:sldMasterMk cId="1197792430" sldId="2147483720"/>
            <pc:sldLayoutMk cId="3218969660" sldId="2147483721"/>
          </pc:sldLayoutMkLst>
          <pc:cxnChg chg="add">
            <ac:chgData name="אלכס גורבצ'וב" userId="8459a7c7-b354-45d8-a56f-77640536e27f" providerId="ADAL" clId="{77CD3A48-E384-46BF-90AD-5E0366ADB530}" dt="2022-12-26T11:59:41.085" v="8"/>
            <ac:cxnSpMkLst>
              <pc:docMk/>
              <pc:sldMasterMk cId="1197792430" sldId="2147483720"/>
              <pc:sldLayoutMk cId="3218969660" sldId="2147483721"/>
              <ac:cxnSpMk id="2" creationId="{A7478AE0-935E-FE94-E437-25C269FAC2CB}"/>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1947218977" sldId="2147483722"/>
          </pc:sldLayoutMkLst>
          <pc:cxnChg chg="add">
            <ac:chgData name="אלכס גורבצ'וב" userId="8459a7c7-b354-45d8-a56f-77640536e27f" providerId="ADAL" clId="{77CD3A48-E384-46BF-90AD-5E0366ADB530}" dt="2022-12-26T11:59:41.085" v="8"/>
            <ac:cxnSpMkLst>
              <pc:docMk/>
              <pc:sldMasterMk cId="1197792430" sldId="2147483720"/>
              <pc:sldLayoutMk cId="1947218977" sldId="2147483722"/>
              <ac:cxnSpMk id="2" creationId="{20C0B2D6-3FED-64E3-53F9-A4A03336B1CA}"/>
            </ac:cxnSpMkLst>
          </pc:cxnChg>
        </pc:sldLayoutChg>
        <pc:sldLayoutChg chg="addSp replId setBg">
          <pc:chgData name="אלכס גורבצ'וב" userId="8459a7c7-b354-45d8-a56f-77640536e27f" providerId="ADAL" clId="{77CD3A48-E384-46BF-90AD-5E0366ADB530}" dt="2022-12-26T12:03:28.950" v="50"/>
          <pc:sldLayoutMkLst>
            <pc:docMk/>
            <pc:sldMasterMk cId="1197792430" sldId="2147483720"/>
            <pc:sldLayoutMk cId="2967926943" sldId="2147483723"/>
          </pc:sldLayoutMkLst>
          <pc:cxnChg chg="add">
            <ac:chgData name="אלכס גורבצ'וב" userId="8459a7c7-b354-45d8-a56f-77640536e27f" providerId="ADAL" clId="{77CD3A48-E384-46BF-90AD-5E0366ADB530}" dt="2022-12-26T11:59:41.085" v="8"/>
            <ac:cxnSpMkLst>
              <pc:docMk/>
              <pc:sldMasterMk cId="1197792430" sldId="2147483720"/>
              <pc:sldLayoutMk cId="2967926943" sldId="2147483723"/>
              <ac:cxnSpMk id="2" creationId="{4B1506B7-6363-BCC7-138C-AA1EA0C2EB12}"/>
            </ac:cxnSpMkLst>
          </pc:cxnChg>
        </pc:sldLayoutChg>
        <pc:sldLayoutChg chg="addSp setBg">
          <pc:chgData name="אלכס גורבצ'וב" userId="8459a7c7-b354-45d8-a56f-77640536e27f" providerId="ADAL" clId="{77CD3A48-E384-46BF-90AD-5E0366ADB530}" dt="2022-12-26T12:03:28.950" v="50"/>
          <pc:sldLayoutMkLst>
            <pc:docMk/>
            <pc:sldMasterMk cId="1197792430" sldId="2147483720"/>
            <pc:sldLayoutMk cId="201852368" sldId="2147483724"/>
          </pc:sldLayoutMkLst>
          <pc:cxnChg chg="add">
            <ac:chgData name="אלכס גורבצ'וב" userId="8459a7c7-b354-45d8-a56f-77640536e27f" providerId="ADAL" clId="{77CD3A48-E384-46BF-90AD-5E0366ADB530}" dt="2022-12-26T11:59:41.085" v="8"/>
            <ac:cxnSpMkLst>
              <pc:docMk/>
              <pc:sldMasterMk cId="1197792430" sldId="2147483720"/>
              <pc:sldLayoutMk cId="201852368" sldId="2147483724"/>
              <ac:cxnSpMk id="2" creationId="{565AA1E5-6EC1-DE5B-8D37-EFC9B45438C0}"/>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3991984028" sldId="2147483725"/>
          </pc:sldLayoutMkLst>
          <pc:cxnChg chg="add">
            <ac:chgData name="אלכס גורבצ'וב" userId="8459a7c7-b354-45d8-a56f-77640536e27f" providerId="ADAL" clId="{77CD3A48-E384-46BF-90AD-5E0366ADB530}" dt="2022-12-26T11:59:41.085" v="8"/>
            <ac:cxnSpMkLst>
              <pc:docMk/>
              <pc:sldMasterMk cId="1197792430" sldId="2147483720"/>
              <pc:sldLayoutMk cId="3991984028" sldId="2147483725"/>
              <ac:cxnSpMk id="2" creationId="{08DC08EA-D0C4-D837-5A57-8EC1F5D9FB75}"/>
            </ac:cxnSpMkLst>
          </pc:cxnChg>
          <pc:cxnChg chg="add">
            <ac:chgData name="אלכס גורבצ'וב" userId="8459a7c7-b354-45d8-a56f-77640536e27f" providerId="ADAL" clId="{77CD3A48-E384-46BF-90AD-5E0366ADB530}" dt="2022-12-26T11:59:41.085" v="8"/>
            <ac:cxnSpMkLst>
              <pc:docMk/>
              <pc:sldMasterMk cId="1197792430" sldId="2147483720"/>
              <pc:sldLayoutMk cId="3991984028" sldId="2147483725"/>
              <ac:cxnSpMk id="6" creationId="{D6F4DCDD-184F-94D6-187B-B70B6D9D85A8}"/>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3597407603" sldId="2147483726"/>
          </pc:sldLayoutMkLst>
          <pc:cxnChg chg="add">
            <ac:chgData name="אלכס גורבצ'וב" userId="8459a7c7-b354-45d8-a56f-77640536e27f" providerId="ADAL" clId="{77CD3A48-E384-46BF-90AD-5E0366ADB530}" dt="2022-12-26T11:59:41.085" v="8"/>
            <ac:cxnSpMkLst>
              <pc:docMk/>
              <pc:sldMasterMk cId="1197792430" sldId="2147483720"/>
              <pc:sldLayoutMk cId="3597407603" sldId="2147483726"/>
              <ac:cxnSpMk id="2" creationId="{230E7DC6-4F26-A943-58AF-7D0799EE14FF}"/>
            </ac:cxnSpMkLst>
          </pc:cxnChg>
          <pc:cxnChg chg="add">
            <ac:chgData name="אלכס גורבצ'וב" userId="8459a7c7-b354-45d8-a56f-77640536e27f" providerId="ADAL" clId="{77CD3A48-E384-46BF-90AD-5E0366ADB530}" dt="2022-12-26T11:59:41.085" v="8"/>
            <ac:cxnSpMkLst>
              <pc:docMk/>
              <pc:sldMasterMk cId="1197792430" sldId="2147483720"/>
              <pc:sldLayoutMk cId="3597407603" sldId="2147483726"/>
              <ac:cxnSpMk id="6" creationId="{3FE1EAA3-61A1-18F4-54A2-91439E2D78E5}"/>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252576692" sldId="2147483727"/>
          </pc:sldLayoutMkLst>
          <pc:cxnChg chg="add">
            <ac:chgData name="אלכס גורבצ'וב" userId="8459a7c7-b354-45d8-a56f-77640536e27f" providerId="ADAL" clId="{77CD3A48-E384-46BF-90AD-5E0366ADB530}" dt="2022-12-26T11:59:41.085" v="8"/>
            <ac:cxnSpMkLst>
              <pc:docMk/>
              <pc:sldMasterMk cId="1197792430" sldId="2147483720"/>
              <pc:sldLayoutMk cId="252576692" sldId="2147483727"/>
              <ac:cxnSpMk id="2" creationId="{E499A7B8-1F52-A46E-1556-D22B31C4C291}"/>
            </ac:cxnSpMkLst>
          </pc:cxnChg>
          <pc:cxnChg chg="add">
            <ac:chgData name="אלכס גורבצ'וב" userId="8459a7c7-b354-45d8-a56f-77640536e27f" providerId="ADAL" clId="{77CD3A48-E384-46BF-90AD-5E0366ADB530}" dt="2022-12-26T11:59:41.085" v="8"/>
            <ac:cxnSpMkLst>
              <pc:docMk/>
              <pc:sldMasterMk cId="1197792430" sldId="2147483720"/>
              <pc:sldLayoutMk cId="252576692" sldId="2147483727"/>
              <ac:cxnSpMk id="6" creationId="{84012D58-B776-8688-2411-847575AA1014}"/>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1360545990" sldId="2147483728"/>
          </pc:sldLayoutMkLst>
          <pc:cxnChg chg="add">
            <ac:chgData name="אלכס גורבצ'וב" userId="8459a7c7-b354-45d8-a56f-77640536e27f" providerId="ADAL" clId="{77CD3A48-E384-46BF-90AD-5E0366ADB530}" dt="2022-12-26T11:59:41.085" v="8"/>
            <ac:cxnSpMkLst>
              <pc:docMk/>
              <pc:sldMasterMk cId="1197792430" sldId="2147483720"/>
              <pc:sldLayoutMk cId="1360545990" sldId="2147483728"/>
              <ac:cxnSpMk id="2" creationId="{552FCEA4-F3F7-25F1-CAB0-F5DB76C1C638}"/>
            </ac:cxnSpMkLst>
          </pc:cxnChg>
          <pc:cxnChg chg="add">
            <ac:chgData name="אלכס גורבצ'וב" userId="8459a7c7-b354-45d8-a56f-77640536e27f" providerId="ADAL" clId="{77CD3A48-E384-46BF-90AD-5E0366ADB530}" dt="2022-12-26T11:59:41.085" v="8"/>
            <ac:cxnSpMkLst>
              <pc:docMk/>
              <pc:sldMasterMk cId="1197792430" sldId="2147483720"/>
              <pc:sldLayoutMk cId="1360545990" sldId="2147483728"/>
              <ac:cxnSpMk id="6" creationId="{697A6266-72AA-F3EC-183B-F5EC3B6B8D71}"/>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981991225" sldId="2147483729"/>
          </pc:sldLayoutMkLst>
          <pc:cxnChg chg="add">
            <ac:chgData name="אלכס גורבצ'וב" userId="8459a7c7-b354-45d8-a56f-77640536e27f" providerId="ADAL" clId="{77CD3A48-E384-46BF-90AD-5E0366ADB530}" dt="2022-12-26T11:59:41.085" v="8"/>
            <ac:cxnSpMkLst>
              <pc:docMk/>
              <pc:sldMasterMk cId="1197792430" sldId="2147483720"/>
              <pc:sldLayoutMk cId="981991225" sldId="2147483729"/>
              <ac:cxnSpMk id="2" creationId="{CE76843C-CD8F-E8FC-F786-5B94048A4385}"/>
            </ac:cxnSpMkLst>
          </pc:cxnChg>
          <pc:cxnChg chg="add">
            <ac:chgData name="אלכס גורבצ'וב" userId="8459a7c7-b354-45d8-a56f-77640536e27f" providerId="ADAL" clId="{77CD3A48-E384-46BF-90AD-5E0366ADB530}" dt="2022-12-26T11:59:41.085" v="8"/>
            <ac:cxnSpMkLst>
              <pc:docMk/>
              <pc:sldMasterMk cId="1197792430" sldId="2147483720"/>
              <pc:sldLayoutMk cId="981991225" sldId="2147483729"/>
              <ac:cxnSpMk id="6" creationId="{46FE2844-CCCC-161D-D29A-88DD9EFF650C}"/>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2698234640" sldId="2147483730"/>
          </pc:sldLayoutMkLst>
          <pc:cxnChg chg="add">
            <ac:chgData name="אלכס גורבצ'וב" userId="8459a7c7-b354-45d8-a56f-77640536e27f" providerId="ADAL" clId="{77CD3A48-E384-46BF-90AD-5E0366ADB530}" dt="2022-12-26T11:59:41.085" v="8"/>
            <ac:cxnSpMkLst>
              <pc:docMk/>
              <pc:sldMasterMk cId="1197792430" sldId="2147483720"/>
              <pc:sldLayoutMk cId="2698234640" sldId="2147483730"/>
              <ac:cxnSpMk id="2" creationId="{B2164EC7-C4C5-C157-5C00-2C157C16D7BE}"/>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923942341" sldId="2147483731"/>
          </pc:sldLayoutMkLst>
          <pc:cxnChg chg="add">
            <ac:chgData name="אלכס גורבצ'וב" userId="8459a7c7-b354-45d8-a56f-77640536e27f" providerId="ADAL" clId="{77CD3A48-E384-46BF-90AD-5E0366ADB530}" dt="2022-12-26T11:59:41.085" v="8"/>
            <ac:cxnSpMkLst>
              <pc:docMk/>
              <pc:sldMasterMk cId="1197792430" sldId="2147483720"/>
              <pc:sldLayoutMk cId="923942341" sldId="2147483731"/>
              <ac:cxnSpMk id="2" creationId="{67D67D0A-6AC7-A39A-AAC4-3F52C3D35BD3}"/>
            </ac:cxnSpMkLst>
          </pc:cxnChg>
        </pc:sldLayoutChg>
        <pc:sldLayoutChg chg="addSp setBg">
          <pc:chgData name="אלכס גורבצ'וב" userId="8459a7c7-b354-45d8-a56f-77640536e27f" providerId="ADAL" clId="{77CD3A48-E384-46BF-90AD-5E0366ADB530}" dt="2022-12-26T12:03:28.950" v="50"/>
          <pc:sldLayoutMkLst>
            <pc:docMk/>
            <pc:sldMasterMk cId="1197792430" sldId="2147483720"/>
            <pc:sldLayoutMk cId="1626830332" sldId="2147483732"/>
          </pc:sldLayoutMkLst>
          <pc:picChg chg="add">
            <ac:chgData name="אלכס גורבצ'וב" userId="8459a7c7-b354-45d8-a56f-77640536e27f" providerId="ADAL" clId="{77CD3A48-E384-46BF-90AD-5E0366ADB530}" dt="2022-12-26T11:59:41.085" v="8"/>
            <ac:picMkLst>
              <pc:docMk/>
              <pc:sldMasterMk cId="1197792430" sldId="2147483720"/>
              <pc:sldLayoutMk cId="1626830332" sldId="2147483732"/>
              <ac:picMk id="2" creationId="{C7B3C20F-A828-7374-55F9-E7105AC02453}"/>
            </ac:picMkLst>
          </pc:picChg>
          <pc:cxnChg chg="add">
            <ac:chgData name="אלכס גורבצ'וב" userId="8459a7c7-b354-45d8-a56f-77640536e27f" providerId="ADAL" clId="{77CD3A48-E384-46BF-90AD-5E0366ADB530}" dt="2022-12-26T11:59:41.085" v="8"/>
            <ac:cxnSpMkLst>
              <pc:docMk/>
              <pc:sldMasterMk cId="1197792430" sldId="2147483720"/>
              <pc:sldLayoutMk cId="1626830332" sldId="2147483732"/>
              <ac:cxnSpMk id="3" creationId="{FF75C50C-0EEF-1A58-CB4A-5B9D96BF289D}"/>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2714690121" sldId="2147483733"/>
          </pc:sldLayoutMkLst>
          <pc:picChg chg="add">
            <ac:chgData name="אלכס גורבצ'וב" userId="8459a7c7-b354-45d8-a56f-77640536e27f" providerId="ADAL" clId="{77CD3A48-E384-46BF-90AD-5E0366ADB530}" dt="2022-12-26T11:59:41.085" v="8"/>
            <ac:picMkLst>
              <pc:docMk/>
              <pc:sldMasterMk cId="1197792430" sldId="2147483720"/>
              <pc:sldLayoutMk cId="2714690121" sldId="2147483733"/>
              <ac:picMk id="2" creationId="{638204EE-A8AC-E1AB-EDD0-A30A946AEA80}"/>
            </ac:picMkLst>
          </pc:picChg>
          <pc:cxnChg chg="add">
            <ac:chgData name="אלכס גורבצ'וב" userId="8459a7c7-b354-45d8-a56f-77640536e27f" providerId="ADAL" clId="{77CD3A48-E384-46BF-90AD-5E0366ADB530}" dt="2022-12-26T11:59:41.085" v="8"/>
            <ac:cxnSpMkLst>
              <pc:docMk/>
              <pc:sldMasterMk cId="1197792430" sldId="2147483720"/>
              <pc:sldLayoutMk cId="2714690121" sldId="2147483733"/>
              <ac:cxnSpMk id="3" creationId="{2B23A60F-A3A9-3634-AEBE-4BBC74F5173E}"/>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588511136" sldId="2147483734"/>
          </pc:sldLayoutMkLst>
          <pc:cxnChg chg="add">
            <ac:chgData name="אלכס גורבצ'וב" userId="8459a7c7-b354-45d8-a56f-77640536e27f" providerId="ADAL" clId="{77CD3A48-E384-46BF-90AD-5E0366ADB530}" dt="2022-12-26T11:59:41.085" v="8"/>
            <ac:cxnSpMkLst>
              <pc:docMk/>
              <pc:sldMasterMk cId="1197792430" sldId="2147483720"/>
              <pc:sldLayoutMk cId="588511136" sldId="2147483734"/>
              <ac:cxnSpMk id="2" creationId="{F5FBDA9D-F910-D202-8505-30C812189D98}"/>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2078365657" sldId="2147483735"/>
          </pc:sldLayoutMkLst>
          <pc:cxnChg chg="add">
            <ac:chgData name="אלכס גורבצ'וב" userId="8459a7c7-b354-45d8-a56f-77640536e27f" providerId="ADAL" clId="{77CD3A48-E384-46BF-90AD-5E0366ADB530}" dt="2022-12-26T11:59:41.085" v="8"/>
            <ac:cxnSpMkLst>
              <pc:docMk/>
              <pc:sldMasterMk cId="1197792430" sldId="2147483720"/>
              <pc:sldLayoutMk cId="2078365657" sldId="2147483735"/>
              <ac:cxnSpMk id="2" creationId="{C116D1FA-ADC6-1A53-340A-9A5C9428E9B0}"/>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240914075" sldId="2147483736"/>
          </pc:sldLayoutMkLst>
          <pc:cxnChg chg="add">
            <ac:chgData name="אלכס גורבצ'וב" userId="8459a7c7-b354-45d8-a56f-77640536e27f" providerId="ADAL" clId="{77CD3A48-E384-46BF-90AD-5E0366ADB530}" dt="2022-12-26T11:59:41.085" v="8"/>
            <ac:cxnSpMkLst>
              <pc:docMk/>
              <pc:sldMasterMk cId="1197792430" sldId="2147483720"/>
              <pc:sldLayoutMk cId="240914075" sldId="2147483736"/>
              <ac:cxnSpMk id="2" creationId="{CDC9AC03-615A-0FEA-C56B-96323F343857}"/>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3867526213" sldId="2147483737"/>
          </pc:sldLayoutMkLst>
          <pc:cxnChg chg="add">
            <ac:chgData name="אלכס גורבצ'וב" userId="8459a7c7-b354-45d8-a56f-77640536e27f" providerId="ADAL" clId="{77CD3A48-E384-46BF-90AD-5E0366ADB530}" dt="2022-12-26T11:59:41.085" v="8"/>
            <ac:cxnSpMkLst>
              <pc:docMk/>
              <pc:sldMasterMk cId="1197792430" sldId="2147483720"/>
              <pc:sldLayoutMk cId="3867526213" sldId="2147483737"/>
              <ac:cxnSpMk id="2" creationId="{44282A55-9FE0-4629-6E22-950022A70EAB}"/>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1678548931" sldId="2147483738"/>
          </pc:sldLayoutMkLst>
          <pc:cxnChg chg="add">
            <ac:chgData name="אלכס גורבצ'וב" userId="8459a7c7-b354-45d8-a56f-77640536e27f" providerId="ADAL" clId="{77CD3A48-E384-46BF-90AD-5E0366ADB530}" dt="2022-12-26T11:59:41.085" v="8"/>
            <ac:cxnSpMkLst>
              <pc:docMk/>
              <pc:sldMasterMk cId="1197792430" sldId="2147483720"/>
              <pc:sldLayoutMk cId="1678548931" sldId="2147483738"/>
              <ac:cxnSpMk id="2" creationId="{E25DA32D-3CAA-C6D4-9DAE-3D9BE8E2BA9E}"/>
            </ac:cxnSpMkLst>
          </pc:cxnChg>
          <pc:cxnChg chg="add">
            <ac:chgData name="אלכס גורבצ'וב" userId="8459a7c7-b354-45d8-a56f-77640536e27f" providerId="ADAL" clId="{77CD3A48-E384-46BF-90AD-5E0366ADB530}" dt="2022-12-26T11:59:41.085" v="8"/>
            <ac:cxnSpMkLst>
              <pc:docMk/>
              <pc:sldMasterMk cId="1197792430" sldId="2147483720"/>
              <pc:sldLayoutMk cId="1678548931" sldId="2147483738"/>
              <ac:cxnSpMk id="6" creationId="{57072A7D-2005-5655-7CEB-10004A64830C}"/>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782824290" sldId="2147483739"/>
          </pc:sldLayoutMkLst>
          <pc:cxnChg chg="add">
            <ac:chgData name="אלכס גורבצ'וב" userId="8459a7c7-b354-45d8-a56f-77640536e27f" providerId="ADAL" clId="{77CD3A48-E384-46BF-90AD-5E0366ADB530}" dt="2022-12-26T11:59:41.085" v="8"/>
            <ac:cxnSpMkLst>
              <pc:docMk/>
              <pc:sldMasterMk cId="1197792430" sldId="2147483720"/>
              <pc:sldLayoutMk cId="782824290" sldId="2147483739"/>
              <ac:cxnSpMk id="2" creationId="{865A51AA-0579-AB5D-64AC-0E8870C2E50D}"/>
            </ac:cxnSpMkLst>
          </pc:cxnChg>
          <pc:cxnChg chg="add">
            <ac:chgData name="אלכס גורבצ'וב" userId="8459a7c7-b354-45d8-a56f-77640536e27f" providerId="ADAL" clId="{77CD3A48-E384-46BF-90AD-5E0366ADB530}" dt="2022-12-26T11:59:41.085" v="8"/>
            <ac:cxnSpMkLst>
              <pc:docMk/>
              <pc:sldMasterMk cId="1197792430" sldId="2147483720"/>
              <pc:sldLayoutMk cId="782824290" sldId="2147483739"/>
              <ac:cxnSpMk id="6" creationId="{C23D3DE4-9A88-A8DC-4EDA-5929E23C3589}"/>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2957398567" sldId="2147483740"/>
          </pc:sldLayoutMkLst>
          <pc:cxnChg chg="add">
            <ac:chgData name="אלכס גורבצ'וב" userId="8459a7c7-b354-45d8-a56f-77640536e27f" providerId="ADAL" clId="{77CD3A48-E384-46BF-90AD-5E0366ADB530}" dt="2022-12-26T11:59:41.085" v="8"/>
            <ac:cxnSpMkLst>
              <pc:docMk/>
              <pc:sldMasterMk cId="1197792430" sldId="2147483720"/>
              <pc:sldLayoutMk cId="2957398567" sldId="2147483740"/>
              <ac:cxnSpMk id="2" creationId="{ADED2733-FECE-298E-EA99-BE3719CD452A}"/>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3167793302" sldId="2147483741"/>
          </pc:sldLayoutMkLst>
          <pc:cxnChg chg="add">
            <ac:chgData name="אלכס גורבצ'וב" userId="8459a7c7-b354-45d8-a56f-77640536e27f" providerId="ADAL" clId="{77CD3A48-E384-46BF-90AD-5E0366ADB530}" dt="2022-12-26T11:59:41.085" v="8"/>
            <ac:cxnSpMkLst>
              <pc:docMk/>
              <pc:sldMasterMk cId="1197792430" sldId="2147483720"/>
              <pc:sldLayoutMk cId="3167793302" sldId="2147483741"/>
              <ac:cxnSpMk id="2" creationId="{9EAD5439-37CC-3F14-2EAB-C5987392D415}"/>
            </ac:cxnSpMkLst>
          </pc:cxnChg>
          <pc:cxnChg chg="add">
            <ac:chgData name="אלכס גורבצ'וב" userId="8459a7c7-b354-45d8-a56f-77640536e27f" providerId="ADAL" clId="{77CD3A48-E384-46BF-90AD-5E0366ADB530}" dt="2022-12-26T11:59:41.085" v="8"/>
            <ac:cxnSpMkLst>
              <pc:docMk/>
              <pc:sldMasterMk cId="1197792430" sldId="2147483720"/>
              <pc:sldLayoutMk cId="3167793302" sldId="2147483741"/>
              <ac:cxnSpMk id="7" creationId="{8E136004-26B7-EBF3-6BD8-BBB9F6395AF1}"/>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2135869129" sldId="2147483742"/>
          </pc:sldLayoutMkLst>
          <pc:cxnChg chg="add">
            <ac:chgData name="אלכס גורבצ'וב" userId="8459a7c7-b354-45d8-a56f-77640536e27f" providerId="ADAL" clId="{77CD3A48-E384-46BF-90AD-5E0366ADB530}" dt="2022-12-26T11:59:41.085" v="8"/>
            <ac:cxnSpMkLst>
              <pc:docMk/>
              <pc:sldMasterMk cId="1197792430" sldId="2147483720"/>
              <pc:sldLayoutMk cId="2135869129" sldId="2147483742"/>
              <ac:cxnSpMk id="3" creationId="{C6FCA9D2-57EB-84FD-8387-F0A870493381}"/>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2268648643" sldId="2147483743"/>
          </pc:sldLayoutMkLst>
          <pc:cxnChg chg="add">
            <ac:chgData name="אלכס גורבצ'וב" userId="8459a7c7-b354-45d8-a56f-77640536e27f" providerId="ADAL" clId="{77CD3A48-E384-46BF-90AD-5E0366ADB530}" dt="2022-12-26T11:59:41.085" v="8"/>
            <ac:cxnSpMkLst>
              <pc:docMk/>
              <pc:sldMasterMk cId="1197792430" sldId="2147483720"/>
              <pc:sldLayoutMk cId="2268648643" sldId="2147483743"/>
              <ac:cxnSpMk id="3" creationId="{BEDB7D74-8BCC-F1EA-4D78-643691D31927}"/>
            </ac:cxnSpMkLst>
          </pc:cxnChg>
        </pc:sldLayoutChg>
        <pc:sldLayoutChg chg="addSp setBg">
          <pc:chgData name="אלכס גורבצ'וב" userId="8459a7c7-b354-45d8-a56f-77640536e27f" providerId="ADAL" clId="{77CD3A48-E384-46BF-90AD-5E0366ADB530}" dt="2022-12-26T12:03:28.950" v="50"/>
          <pc:sldLayoutMkLst>
            <pc:docMk/>
            <pc:sldMasterMk cId="1197792430" sldId="2147483720"/>
            <pc:sldLayoutMk cId="133954776" sldId="2147483744"/>
          </pc:sldLayoutMkLst>
          <pc:cxnChg chg="add">
            <ac:chgData name="אלכס גורבצ'וב" userId="8459a7c7-b354-45d8-a56f-77640536e27f" providerId="ADAL" clId="{77CD3A48-E384-46BF-90AD-5E0366ADB530}" dt="2022-12-26T11:59:41.085" v="8"/>
            <ac:cxnSpMkLst>
              <pc:docMk/>
              <pc:sldMasterMk cId="1197792430" sldId="2147483720"/>
              <pc:sldLayoutMk cId="133954776" sldId="2147483744"/>
              <ac:cxnSpMk id="3" creationId="{449B557A-9172-D219-837E-BE9DDC4A268F}"/>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1885739661" sldId="2147483745"/>
          </pc:sldLayoutMkLst>
          <pc:cxnChg chg="add">
            <ac:chgData name="אלכס גורבצ'וב" userId="8459a7c7-b354-45d8-a56f-77640536e27f" providerId="ADAL" clId="{77CD3A48-E384-46BF-90AD-5E0366ADB530}" dt="2022-12-26T11:59:41.085" v="8"/>
            <ac:cxnSpMkLst>
              <pc:docMk/>
              <pc:sldMasterMk cId="1197792430" sldId="2147483720"/>
              <pc:sldLayoutMk cId="1885739661" sldId="2147483745"/>
              <ac:cxnSpMk id="3" creationId="{9386CF07-14B9-2A25-730B-0B16908A925B}"/>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1689193835" sldId="2147483746"/>
          </pc:sldLayoutMkLst>
          <pc:cxnChg chg="add">
            <ac:chgData name="אלכס גורבצ'וב" userId="8459a7c7-b354-45d8-a56f-77640536e27f" providerId="ADAL" clId="{77CD3A48-E384-46BF-90AD-5E0366ADB530}" dt="2022-12-26T11:59:41.085" v="8"/>
            <ac:cxnSpMkLst>
              <pc:docMk/>
              <pc:sldMasterMk cId="1197792430" sldId="2147483720"/>
              <pc:sldLayoutMk cId="1689193835" sldId="2147483746"/>
              <ac:cxnSpMk id="2" creationId="{A8940DE1-83C2-602A-3D24-55BC1B4CE25E}"/>
            </ac:cxnSpMkLst>
          </pc:cxnChg>
          <pc:cxnChg chg="add">
            <ac:chgData name="אלכס גורבצ'וב" userId="8459a7c7-b354-45d8-a56f-77640536e27f" providerId="ADAL" clId="{77CD3A48-E384-46BF-90AD-5E0366ADB530}" dt="2022-12-26T11:59:41.085" v="8"/>
            <ac:cxnSpMkLst>
              <pc:docMk/>
              <pc:sldMasterMk cId="1197792430" sldId="2147483720"/>
              <pc:sldLayoutMk cId="1689193835" sldId="2147483746"/>
              <ac:cxnSpMk id="8" creationId="{59CCBE18-0EB8-550F-1FA9-53FB7E05B674}"/>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1252331931" sldId="2147483747"/>
          </pc:sldLayoutMkLst>
          <pc:cxnChg chg="add">
            <ac:chgData name="אלכס גורבצ'וב" userId="8459a7c7-b354-45d8-a56f-77640536e27f" providerId="ADAL" clId="{77CD3A48-E384-46BF-90AD-5E0366ADB530}" dt="2022-12-26T11:59:41.085" v="8"/>
            <ac:cxnSpMkLst>
              <pc:docMk/>
              <pc:sldMasterMk cId="1197792430" sldId="2147483720"/>
              <pc:sldLayoutMk cId="1252331931" sldId="2147483747"/>
              <ac:cxnSpMk id="2" creationId="{0D6C8933-A770-F687-276F-0511E4573660}"/>
            </ac:cxnSpMkLst>
          </pc:cxnChg>
          <pc:cxnChg chg="add">
            <ac:chgData name="אלכס גורבצ'וב" userId="8459a7c7-b354-45d8-a56f-77640536e27f" providerId="ADAL" clId="{77CD3A48-E384-46BF-90AD-5E0366ADB530}" dt="2022-12-26T11:59:41.085" v="8"/>
            <ac:cxnSpMkLst>
              <pc:docMk/>
              <pc:sldMasterMk cId="1197792430" sldId="2147483720"/>
              <pc:sldLayoutMk cId="1252331931" sldId="2147483747"/>
              <ac:cxnSpMk id="8" creationId="{34C54108-5636-B5C4-B757-2174AAB49438}"/>
            </ac:cxnSpMkLst>
          </pc:cxnChg>
        </pc:sldLayoutChg>
        <pc:sldLayoutChg chg="addSp setBg">
          <pc:chgData name="אלכס גורבצ'וב" userId="8459a7c7-b354-45d8-a56f-77640536e27f" providerId="ADAL" clId="{77CD3A48-E384-46BF-90AD-5E0366ADB530}" dt="2022-12-26T12:03:28.950" v="50"/>
          <pc:sldLayoutMkLst>
            <pc:docMk/>
            <pc:sldMasterMk cId="1197792430" sldId="2147483720"/>
            <pc:sldLayoutMk cId="476473552" sldId="2147483748"/>
          </pc:sldLayoutMkLst>
          <pc:cxnChg chg="add">
            <ac:chgData name="אלכס גורבצ'וב" userId="8459a7c7-b354-45d8-a56f-77640536e27f" providerId="ADAL" clId="{77CD3A48-E384-46BF-90AD-5E0366ADB530}" dt="2022-12-26T11:59:41.085" v="8"/>
            <ac:cxnSpMkLst>
              <pc:docMk/>
              <pc:sldMasterMk cId="1197792430" sldId="2147483720"/>
              <pc:sldLayoutMk cId="476473552" sldId="2147483748"/>
              <ac:cxnSpMk id="2" creationId="{7B7A3D9D-92A0-B005-7A09-3A4924F47171}"/>
            </ac:cxnSpMkLst>
          </pc:cxnChg>
          <pc:cxnChg chg="add">
            <ac:chgData name="אלכס גורבצ'וב" userId="8459a7c7-b354-45d8-a56f-77640536e27f" providerId="ADAL" clId="{77CD3A48-E384-46BF-90AD-5E0366ADB530}" dt="2022-12-26T11:59:41.085" v="8"/>
            <ac:cxnSpMkLst>
              <pc:docMk/>
              <pc:sldMasterMk cId="1197792430" sldId="2147483720"/>
              <pc:sldLayoutMk cId="476473552" sldId="2147483748"/>
              <ac:cxnSpMk id="8" creationId="{C4CB6F4C-D38F-5902-A505-2DB28DDA8E42}"/>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3964872840" sldId="2147483749"/>
          </pc:sldLayoutMkLst>
          <pc:cxnChg chg="add">
            <ac:chgData name="אלכס גורבצ'וב" userId="8459a7c7-b354-45d8-a56f-77640536e27f" providerId="ADAL" clId="{77CD3A48-E384-46BF-90AD-5E0366ADB530}" dt="2022-12-26T11:59:41.085" v="8"/>
            <ac:cxnSpMkLst>
              <pc:docMk/>
              <pc:sldMasterMk cId="1197792430" sldId="2147483720"/>
              <pc:sldLayoutMk cId="3964872840" sldId="2147483749"/>
              <ac:cxnSpMk id="2" creationId="{A9719A6B-F66B-68A5-3F54-389F72B6E771}"/>
            </ac:cxnSpMkLst>
          </pc:cxnChg>
          <pc:cxnChg chg="add">
            <ac:chgData name="אלכס גורבצ'וב" userId="8459a7c7-b354-45d8-a56f-77640536e27f" providerId="ADAL" clId="{77CD3A48-E384-46BF-90AD-5E0366ADB530}" dt="2022-12-26T11:59:41.085" v="8"/>
            <ac:cxnSpMkLst>
              <pc:docMk/>
              <pc:sldMasterMk cId="1197792430" sldId="2147483720"/>
              <pc:sldLayoutMk cId="3964872840" sldId="2147483749"/>
              <ac:cxnSpMk id="7" creationId="{343BBEFE-C60D-6B4E-3902-ACB63990BABA}"/>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3896173172" sldId="2147483750"/>
          </pc:sldLayoutMkLst>
          <pc:cxnChg chg="add">
            <ac:chgData name="אלכס גורבצ'וב" userId="8459a7c7-b354-45d8-a56f-77640536e27f" providerId="ADAL" clId="{77CD3A48-E384-46BF-90AD-5E0366ADB530}" dt="2022-12-26T11:59:41.085" v="8"/>
            <ac:cxnSpMkLst>
              <pc:docMk/>
              <pc:sldMasterMk cId="1197792430" sldId="2147483720"/>
              <pc:sldLayoutMk cId="3896173172" sldId="2147483750"/>
              <ac:cxnSpMk id="2" creationId="{59B7BB7D-7DB8-AF35-A8FA-B98CA92EAC10}"/>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1815512527" sldId="2147483751"/>
          </pc:sldLayoutMkLst>
          <pc:cxnChg chg="add">
            <ac:chgData name="אלכס גורבצ'וב" userId="8459a7c7-b354-45d8-a56f-77640536e27f" providerId="ADAL" clId="{77CD3A48-E384-46BF-90AD-5E0366ADB530}" dt="2022-12-26T11:59:41.085" v="8"/>
            <ac:cxnSpMkLst>
              <pc:docMk/>
              <pc:sldMasterMk cId="1197792430" sldId="2147483720"/>
              <pc:sldLayoutMk cId="1815512527" sldId="2147483751"/>
              <ac:cxnSpMk id="2" creationId="{563C8991-DFE2-B141-29E9-8EC7BB9AF855}"/>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2250268103" sldId="2147483752"/>
          </pc:sldLayoutMkLst>
          <pc:cxnChg chg="add">
            <ac:chgData name="אלכס גורבצ'וב" userId="8459a7c7-b354-45d8-a56f-77640536e27f" providerId="ADAL" clId="{77CD3A48-E384-46BF-90AD-5E0366ADB530}" dt="2022-12-26T11:59:41.085" v="8"/>
            <ac:cxnSpMkLst>
              <pc:docMk/>
              <pc:sldMasterMk cId="1197792430" sldId="2147483720"/>
              <pc:sldLayoutMk cId="2250268103" sldId="2147483752"/>
              <ac:cxnSpMk id="2" creationId="{8F5B230F-78E7-CC02-61B6-91D7CB1E610D}"/>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3794317022" sldId="2147483753"/>
          </pc:sldLayoutMkLst>
          <pc:cxnChg chg="add">
            <ac:chgData name="אלכס גורבצ'וב" userId="8459a7c7-b354-45d8-a56f-77640536e27f" providerId="ADAL" clId="{77CD3A48-E384-46BF-90AD-5E0366ADB530}" dt="2022-12-26T11:59:41.085" v="8"/>
            <ac:cxnSpMkLst>
              <pc:docMk/>
              <pc:sldMasterMk cId="1197792430" sldId="2147483720"/>
              <pc:sldLayoutMk cId="3794317022" sldId="2147483753"/>
              <ac:cxnSpMk id="2" creationId="{5582B3C2-8A62-3C35-9660-509243223140}"/>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2457484951" sldId="2147483754"/>
          </pc:sldLayoutMkLst>
          <pc:spChg chg="add">
            <ac:chgData name="אלכס גורבצ'וב" userId="8459a7c7-b354-45d8-a56f-77640536e27f" providerId="ADAL" clId="{77CD3A48-E384-46BF-90AD-5E0366ADB530}" dt="2022-12-26T11:59:41.085" v="8"/>
            <ac:spMkLst>
              <pc:docMk/>
              <pc:sldMasterMk cId="1197792430" sldId="2147483720"/>
              <pc:sldLayoutMk cId="2457484951" sldId="2147483754"/>
              <ac:spMk id="8" creationId="{A6E295FE-29ED-D66F-621D-8AD8F0D0F30B}"/>
            </ac:spMkLst>
          </pc:spChg>
          <pc:spChg chg="add">
            <ac:chgData name="אלכס גורבצ'וב" userId="8459a7c7-b354-45d8-a56f-77640536e27f" providerId="ADAL" clId="{77CD3A48-E384-46BF-90AD-5E0366ADB530}" dt="2022-12-26T11:59:41.085" v="8"/>
            <ac:spMkLst>
              <pc:docMk/>
              <pc:sldMasterMk cId="1197792430" sldId="2147483720"/>
              <pc:sldLayoutMk cId="2457484951" sldId="2147483754"/>
              <ac:spMk id="9" creationId="{4D74650C-10B4-2D09-39EB-A0FD42CE85C1}"/>
            </ac:spMkLst>
          </pc:spChg>
          <pc:spChg chg="add">
            <ac:chgData name="אלכס גורבצ'וב" userId="8459a7c7-b354-45d8-a56f-77640536e27f" providerId="ADAL" clId="{77CD3A48-E384-46BF-90AD-5E0366ADB530}" dt="2022-12-26T11:59:41.085" v="8"/>
            <ac:spMkLst>
              <pc:docMk/>
              <pc:sldMasterMk cId="1197792430" sldId="2147483720"/>
              <pc:sldLayoutMk cId="2457484951" sldId="2147483754"/>
              <ac:spMk id="10" creationId="{EFF1157B-C297-8DAA-F347-9443A84471AE}"/>
            </ac:spMkLst>
          </pc:spChg>
          <pc:spChg chg="add">
            <ac:chgData name="אלכס גורבצ'וב" userId="8459a7c7-b354-45d8-a56f-77640536e27f" providerId="ADAL" clId="{77CD3A48-E384-46BF-90AD-5E0366ADB530}" dt="2022-12-26T11:59:41.085" v="8"/>
            <ac:spMkLst>
              <pc:docMk/>
              <pc:sldMasterMk cId="1197792430" sldId="2147483720"/>
              <pc:sldLayoutMk cId="2457484951" sldId="2147483754"/>
              <ac:spMk id="11" creationId="{135C4B17-3E36-8F56-C3E5-6E25110D6D63}"/>
            </ac:spMkLst>
          </pc:spChg>
          <pc:spChg chg="add">
            <ac:chgData name="אלכס גורבצ'וב" userId="8459a7c7-b354-45d8-a56f-77640536e27f" providerId="ADAL" clId="{77CD3A48-E384-46BF-90AD-5E0366ADB530}" dt="2022-12-26T11:59:41.085" v="8"/>
            <ac:spMkLst>
              <pc:docMk/>
              <pc:sldMasterMk cId="1197792430" sldId="2147483720"/>
              <pc:sldLayoutMk cId="2457484951" sldId="2147483754"/>
              <ac:spMk id="14" creationId="{356549F8-5785-9044-07B5-887B38450CBC}"/>
            </ac:spMkLst>
          </pc:spChg>
          <pc:cxnChg chg="add">
            <ac:chgData name="אלכס גורבצ'וב" userId="8459a7c7-b354-45d8-a56f-77640536e27f" providerId="ADAL" clId="{77CD3A48-E384-46BF-90AD-5E0366ADB530}" dt="2022-12-26T11:59:41.085" v="8"/>
            <ac:cxnSpMkLst>
              <pc:docMk/>
              <pc:sldMasterMk cId="1197792430" sldId="2147483720"/>
              <pc:sldLayoutMk cId="2457484951" sldId="2147483754"/>
              <ac:cxnSpMk id="2" creationId="{2C2CA90F-BA89-AF52-10AC-1136163244D2}"/>
            </ac:cxnSpMkLst>
          </pc:cxnChg>
          <pc:cxnChg chg="add">
            <ac:chgData name="אלכס גורבצ'וב" userId="8459a7c7-b354-45d8-a56f-77640536e27f" providerId="ADAL" clId="{77CD3A48-E384-46BF-90AD-5E0366ADB530}" dt="2022-12-26T11:59:41.085" v="8"/>
            <ac:cxnSpMkLst>
              <pc:docMk/>
              <pc:sldMasterMk cId="1197792430" sldId="2147483720"/>
              <pc:sldLayoutMk cId="2457484951" sldId="2147483754"/>
              <ac:cxnSpMk id="15" creationId="{9A9D861C-C448-824E-09B5-80F13AA15BCB}"/>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2859179400" sldId="2147483755"/>
          </pc:sldLayoutMkLst>
          <pc:spChg chg="add">
            <ac:chgData name="אלכס גורבצ'וב" userId="8459a7c7-b354-45d8-a56f-77640536e27f" providerId="ADAL" clId="{77CD3A48-E384-46BF-90AD-5E0366ADB530}" dt="2022-12-26T11:59:41.085" v="8"/>
            <ac:spMkLst>
              <pc:docMk/>
              <pc:sldMasterMk cId="1197792430" sldId="2147483720"/>
              <pc:sldLayoutMk cId="2859179400" sldId="2147483755"/>
              <ac:spMk id="9" creationId="{34FE566E-726C-4B66-4992-95A0DFA7D7EB}"/>
            </ac:spMkLst>
          </pc:spChg>
          <pc:spChg chg="add">
            <ac:chgData name="אלכס גורבצ'וב" userId="8459a7c7-b354-45d8-a56f-77640536e27f" providerId="ADAL" clId="{77CD3A48-E384-46BF-90AD-5E0366ADB530}" dt="2022-12-26T11:59:41.085" v="8"/>
            <ac:spMkLst>
              <pc:docMk/>
              <pc:sldMasterMk cId="1197792430" sldId="2147483720"/>
              <pc:sldLayoutMk cId="2859179400" sldId="2147483755"/>
              <ac:spMk id="10" creationId="{082B8EA9-95B9-4B91-42AE-0A2603A9F4A2}"/>
            </ac:spMkLst>
          </pc:spChg>
          <pc:spChg chg="add">
            <ac:chgData name="אלכס גורבצ'וב" userId="8459a7c7-b354-45d8-a56f-77640536e27f" providerId="ADAL" clId="{77CD3A48-E384-46BF-90AD-5E0366ADB530}" dt="2022-12-26T11:59:41.085" v="8"/>
            <ac:spMkLst>
              <pc:docMk/>
              <pc:sldMasterMk cId="1197792430" sldId="2147483720"/>
              <pc:sldLayoutMk cId="2859179400" sldId="2147483755"/>
              <ac:spMk id="11" creationId="{2727BEDC-62EB-659B-9590-35CED6621B89}"/>
            </ac:spMkLst>
          </pc:spChg>
          <pc:spChg chg="add">
            <ac:chgData name="אלכס גורבצ'וב" userId="8459a7c7-b354-45d8-a56f-77640536e27f" providerId="ADAL" clId="{77CD3A48-E384-46BF-90AD-5E0366ADB530}" dt="2022-12-26T11:59:41.085" v="8"/>
            <ac:spMkLst>
              <pc:docMk/>
              <pc:sldMasterMk cId="1197792430" sldId="2147483720"/>
              <pc:sldLayoutMk cId="2859179400" sldId="2147483755"/>
              <ac:spMk id="14" creationId="{328D582A-4B89-9BA6-55D3-C1D90C2FBCE7}"/>
            </ac:spMkLst>
          </pc:spChg>
          <pc:spChg chg="add">
            <ac:chgData name="אלכס גורבצ'וב" userId="8459a7c7-b354-45d8-a56f-77640536e27f" providerId="ADAL" clId="{77CD3A48-E384-46BF-90AD-5E0366ADB530}" dt="2022-12-26T11:59:41.085" v="8"/>
            <ac:spMkLst>
              <pc:docMk/>
              <pc:sldMasterMk cId="1197792430" sldId="2147483720"/>
              <pc:sldLayoutMk cId="2859179400" sldId="2147483755"/>
              <ac:spMk id="16" creationId="{83B797CD-5B4A-9F78-FCCA-93587BD5B42E}"/>
            </ac:spMkLst>
          </pc:spChg>
          <pc:cxnChg chg="add">
            <ac:chgData name="אלכס גורבצ'וב" userId="8459a7c7-b354-45d8-a56f-77640536e27f" providerId="ADAL" clId="{77CD3A48-E384-46BF-90AD-5E0366ADB530}" dt="2022-12-26T11:59:41.085" v="8"/>
            <ac:cxnSpMkLst>
              <pc:docMk/>
              <pc:sldMasterMk cId="1197792430" sldId="2147483720"/>
              <pc:sldLayoutMk cId="2859179400" sldId="2147483755"/>
              <ac:cxnSpMk id="2" creationId="{5BB797CD-53BA-4C93-39F9-43F22490CD92}"/>
            </ac:cxnSpMkLst>
          </pc:cxnChg>
          <pc:cxnChg chg="add">
            <ac:chgData name="אלכס גורבצ'וב" userId="8459a7c7-b354-45d8-a56f-77640536e27f" providerId="ADAL" clId="{77CD3A48-E384-46BF-90AD-5E0366ADB530}" dt="2022-12-26T11:59:41.085" v="8"/>
            <ac:cxnSpMkLst>
              <pc:docMk/>
              <pc:sldMasterMk cId="1197792430" sldId="2147483720"/>
              <pc:sldLayoutMk cId="2859179400" sldId="2147483755"/>
              <ac:cxnSpMk id="8" creationId="{D164F38C-F9A8-B03F-DF20-F94B43AB537B}"/>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3964461146" sldId="2147483756"/>
          </pc:sldLayoutMkLst>
          <pc:cxnChg chg="add">
            <ac:chgData name="אלכס גורבצ'וב" userId="8459a7c7-b354-45d8-a56f-77640536e27f" providerId="ADAL" clId="{77CD3A48-E384-46BF-90AD-5E0366ADB530}" dt="2022-12-26T11:59:41.085" v="8"/>
            <ac:cxnSpMkLst>
              <pc:docMk/>
              <pc:sldMasterMk cId="1197792430" sldId="2147483720"/>
              <pc:sldLayoutMk cId="3964461146" sldId="2147483756"/>
              <ac:cxnSpMk id="2" creationId="{5B7CEEEB-7ECE-26D6-253D-E9F0BC16CD6A}"/>
            </ac:cxnSpMkLst>
          </pc:cxnChg>
          <pc:cxnChg chg="add">
            <ac:chgData name="אלכס גורבצ'וב" userId="8459a7c7-b354-45d8-a56f-77640536e27f" providerId="ADAL" clId="{77CD3A48-E384-46BF-90AD-5E0366ADB530}" dt="2022-12-26T11:59:41.085" v="8"/>
            <ac:cxnSpMkLst>
              <pc:docMk/>
              <pc:sldMasterMk cId="1197792430" sldId="2147483720"/>
              <pc:sldLayoutMk cId="3964461146" sldId="2147483756"/>
              <ac:cxnSpMk id="8" creationId="{F445F5FA-4468-27C3-CBE4-2AAAADD038F9}"/>
            </ac:cxnSpMkLst>
          </pc:cxnChg>
        </pc:sldLayoutChg>
        <pc:sldLayoutChg chg="addSp">
          <pc:chgData name="אלכס גורבצ'וב" userId="8459a7c7-b354-45d8-a56f-77640536e27f" providerId="ADAL" clId="{77CD3A48-E384-46BF-90AD-5E0366ADB530}" dt="2022-12-26T11:59:41.085" v="8"/>
          <pc:sldLayoutMkLst>
            <pc:docMk/>
            <pc:sldMasterMk cId="1197792430" sldId="2147483720"/>
            <pc:sldLayoutMk cId="3997422284" sldId="2147483757"/>
          </pc:sldLayoutMkLst>
          <pc:cxnChg chg="add">
            <ac:chgData name="אלכס גורבצ'וב" userId="8459a7c7-b354-45d8-a56f-77640536e27f" providerId="ADAL" clId="{77CD3A48-E384-46BF-90AD-5E0366ADB530}" dt="2022-12-26T11:59:41.085" v="8"/>
            <ac:cxnSpMkLst>
              <pc:docMk/>
              <pc:sldMasterMk cId="1197792430" sldId="2147483720"/>
              <pc:sldLayoutMk cId="3997422284" sldId="2147483757"/>
              <ac:cxnSpMk id="2" creationId="{30709760-B238-A2DD-12B6-DFF92150DF49}"/>
            </ac:cxnSpMkLst>
          </pc:cxnChg>
          <pc:cxnChg chg="add">
            <ac:chgData name="אלכס גורבצ'וב" userId="8459a7c7-b354-45d8-a56f-77640536e27f" providerId="ADAL" clId="{77CD3A48-E384-46BF-90AD-5E0366ADB530}" dt="2022-12-26T11:59:41.085" v="8"/>
            <ac:cxnSpMkLst>
              <pc:docMk/>
              <pc:sldMasterMk cId="1197792430" sldId="2147483720"/>
              <pc:sldLayoutMk cId="3997422284" sldId="2147483757"/>
              <ac:cxnSpMk id="8" creationId="{33C7BB7E-1EDE-C65E-6F4C-FCE4092F8D73}"/>
            </ac:cxnSpMkLst>
          </pc:cxnChg>
          <pc:cxnChg chg="add">
            <ac:chgData name="אלכס גורבצ'וב" userId="8459a7c7-b354-45d8-a56f-77640536e27f" providerId="ADAL" clId="{77CD3A48-E384-46BF-90AD-5E0366ADB530}" dt="2022-12-26T11:59:41.085" v="8"/>
            <ac:cxnSpMkLst>
              <pc:docMk/>
              <pc:sldMasterMk cId="1197792430" sldId="2147483720"/>
              <pc:sldLayoutMk cId="3997422284" sldId="2147483757"/>
              <ac:cxnSpMk id="9" creationId="{AAEE9212-B1D2-B180-CA11-93D2EB0461BE}"/>
            </ac:cxnSpMkLst>
          </pc:cxnChg>
        </pc:sldLayoutChg>
      </pc:sldMasterChg>
      <pc:sldMasterChg chg="add del addSldLayout delSldLayout">
        <pc:chgData name="אלכס גורבצ'וב" userId="8459a7c7-b354-45d8-a56f-77640536e27f" providerId="ADAL" clId="{77CD3A48-E384-46BF-90AD-5E0366ADB530}" dt="2022-12-26T12:01:09.627" v="34" actId="27028"/>
        <pc:sldMasterMkLst>
          <pc:docMk/>
          <pc:sldMasterMk cId="0" sldId="2147483721"/>
        </pc:sldMasterMkLst>
        <pc:sldLayoutChg chg="add del">
          <pc:chgData name="אלכס גורבצ'וב" userId="8459a7c7-b354-45d8-a56f-77640536e27f" providerId="ADAL" clId="{77CD3A48-E384-46BF-90AD-5E0366ADB530}" dt="2022-12-26T12:01:09.627" v="34" actId="27028"/>
          <pc:sldLayoutMkLst>
            <pc:docMk/>
            <pc:sldMasterMk cId="0" sldId="2147483721"/>
            <pc:sldLayoutMk cId="0" sldId="2147483723"/>
          </pc:sldLayoutMkLst>
        </pc:sldLayoutChg>
        <pc:sldLayoutChg chg="add del replId">
          <pc:chgData name="אלכס גורבצ'וב" userId="8459a7c7-b354-45d8-a56f-77640536e27f" providerId="ADAL" clId="{77CD3A48-E384-46BF-90AD-5E0366ADB530}" dt="2022-12-26T12:01:08.443" v="30" actId="27028"/>
          <pc:sldLayoutMkLst>
            <pc:docMk/>
            <pc:sldMasterMk cId="0" sldId="2147483721"/>
            <pc:sldLayoutMk cId="4069881864" sldId="2147483762"/>
          </pc:sldLayoutMkLst>
        </pc:sldLayoutChg>
      </pc:sldMasterChg>
      <pc:sldMasterChg chg="modSldLayout">
        <pc:chgData name="אלכס גורבצ'וב" userId="8459a7c7-b354-45d8-a56f-77640536e27f" providerId="ADAL" clId="{77CD3A48-E384-46BF-90AD-5E0366ADB530}" dt="2022-12-26T12:03:02.721" v="48"/>
        <pc:sldMasterMkLst>
          <pc:docMk/>
          <pc:sldMasterMk cId="3542183642" sldId="2147483760"/>
        </pc:sldMasterMkLst>
        <pc:sldLayoutChg chg="addSp delSp">
          <pc:chgData name="אלכס גורבצ'וב" userId="8459a7c7-b354-45d8-a56f-77640536e27f" providerId="ADAL" clId="{77CD3A48-E384-46BF-90AD-5E0366ADB530}" dt="2022-12-26T12:03:02.721" v="48"/>
          <pc:sldLayoutMkLst>
            <pc:docMk/>
            <pc:sldMasterMk cId="3542183642" sldId="2147483760"/>
            <pc:sldLayoutMk cId="2195854832" sldId="2147483772"/>
          </pc:sldLayoutMkLst>
          <pc:cxnChg chg="add del">
            <ac:chgData name="אלכס גורבצ'וב" userId="8459a7c7-b354-45d8-a56f-77640536e27f" providerId="ADAL" clId="{77CD3A48-E384-46BF-90AD-5E0366ADB530}" dt="2022-12-26T12:03:02.721" v="48"/>
            <ac:cxnSpMkLst>
              <pc:docMk/>
              <pc:sldMasterMk cId="3542183642" sldId="2147483760"/>
              <pc:sldLayoutMk cId="2195854832" sldId="2147483772"/>
              <ac:cxnSpMk id="3" creationId="{A9525627-537D-D740-918D-FD8895672A9F}"/>
            </ac:cxnSpMkLst>
          </pc:cxnChg>
        </pc:sldLayoutChg>
        <pc:sldLayoutChg chg="addSp delSp">
          <pc:chgData name="אלכס גורבצ'וב" userId="8459a7c7-b354-45d8-a56f-77640536e27f" providerId="ADAL" clId="{77CD3A48-E384-46BF-90AD-5E0366ADB530}" dt="2022-12-26T12:03:02.721" v="48"/>
          <pc:sldLayoutMkLst>
            <pc:docMk/>
            <pc:sldMasterMk cId="3542183642" sldId="2147483760"/>
            <pc:sldLayoutMk cId="4026039198" sldId="2147483773"/>
          </pc:sldLayoutMkLst>
          <pc:cxnChg chg="add del">
            <ac:chgData name="אלכס גורבצ'וב" userId="8459a7c7-b354-45d8-a56f-77640536e27f" providerId="ADAL" clId="{77CD3A48-E384-46BF-90AD-5E0366ADB530}" dt="2022-12-26T12:03:02.721" v="48"/>
            <ac:cxnSpMkLst>
              <pc:docMk/>
              <pc:sldMasterMk cId="3542183642" sldId="2147483760"/>
              <pc:sldLayoutMk cId="4026039198" sldId="2147483773"/>
              <ac:cxnSpMk id="13" creationId="{B781E455-9E6F-1B48-A537-F86699963276}"/>
            </ac:cxnSpMkLst>
          </pc:cxnChg>
          <pc:cxnChg chg="add del">
            <ac:chgData name="אלכס גורבצ'וב" userId="8459a7c7-b354-45d8-a56f-77640536e27f" providerId="ADAL" clId="{77CD3A48-E384-46BF-90AD-5E0366ADB530}" dt="2022-12-26T12:03:02.721" v="48"/>
            <ac:cxnSpMkLst>
              <pc:docMk/>
              <pc:sldMasterMk cId="3542183642" sldId="2147483760"/>
              <pc:sldLayoutMk cId="4026039198" sldId="2147483773"/>
              <ac:cxnSpMk id="15" creationId="{8CF93E56-30EE-384E-9A8A-090C645582DB}"/>
            </ac:cxnSpMkLst>
          </pc:cxnChg>
        </pc:sldLayoutChg>
        <pc:sldLayoutChg chg="addSp delSp">
          <pc:chgData name="אלכס גורבצ'וב" userId="8459a7c7-b354-45d8-a56f-77640536e27f" providerId="ADAL" clId="{77CD3A48-E384-46BF-90AD-5E0366ADB530}" dt="2022-12-26T12:03:02.721" v="48"/>
          <pc:sldLayoutMkLst>
            <pc:docMk/>
            <pc:sldMasterMk cId="3542183642" sldId="2147483760"/>
            <pc:sldLayoutMk cId="3010843172" sldId="2147483774"/>
          </pc:sldLayoutMkLst>
          <pc:cxnChg chg="add del">
            <ac:chgData name="אלכס גורבצ'וב" userId="8459a7c7-b354-45d8-a56f-77640536e27f" providerId="ADAL" clId="{77CD3A48-E384-46BF-90AD-5E0366ADB530}" dt="2022-12-26T12:03:02.721" v="48"/>
            <ac:cxnSpMkLst>
              <pc:docMk/>
              <pc:sldMasterMk cId="3542183642" sldId="2147483760"/>
              <pc:sldLayoutMk cId="3010843172" sldId="2147483774"/>
              <ac:cxnSpMk id="7" creationId="{43A34E77-65E8-214A-93DD-907ECB950F42}"/>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12/26/2022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12/26/2022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12/26/2022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תגיות כותרות </a:t>
            </a:r>
            <a:r>
              <a:rPr lang="en-US" sz="2100" b="1" dirty="0">
                <a:solidFill>
                  <a:srgbClr val="92D050"/>
                </a:solidFill>
                <a:latin typeface="Arial" panose="020B0604020202020204" pitchFamily="34" charset="0"/>
                <a:cs typeface="Arial" panose="020B0604020202020204" pitchFamily="34" charset="0"/>
              </a:rPr>
              <a:t>HTML Headings)</a:t>
            </a:r>
            <a:r>
              <a:rPr lang="he-IL" sz="2100" b="1" dirty="0">
                <a:solidFill>
                  <a:srgbClr val="92D050"/>
                </a:solidFill>
                <a:latin typeface="Arial" panose="020B0604020202020204" pitchFamily="34" charset="0"/>
                <a:cs typeface="Arial" panose="020B0604020202020204" pitchFamily="34" charset="0"/>
              </a:rPr>
              <a:t>)</a:t>
            </a:r>
            <a:endParaRPr lang="en-US" sz="2100" b="1" dirty="0">
              <a:solidFill>
                <a:srgbClr val="92D050"/>
              </a:solidFill>
              <a:latin typeface="Arial" panose="020B0604020202020204" pitchFamily="34" charset="0"/>
              <a:cs typeface="Arial" panose="020B0604020202020204" pitchFamily="34" charset="0"/>
            </a:endParaRPr>
          </a:p>
          <a:p>
            <a:pPr marL="0" indent="0" algn="r" rtl="1">
              <a:lnSpc>
                <a:spcPct val="170000"/>
              </a:lnSpc>
              <a:buNone/>
            </a:pPr>
            <a:r>
              <a:rPr lang="he-IL" sz="2000" dirty="0">
                <a:latin typeface="Arial" panose="020B0604020202020204" pitchFamily="34" charset="0"/>
                <a:cs typeface="Arial" panose="020B0604020202020204" pitchFamily="34" charset="0"/>
              </a:rPr>
              <a:t>תגיות כותרות </a:t>
            </a:r>
            <a:r>
              <a:rPr lang="en-US" sz="2000" dirty="0">
                <a:latin typeface="Arial" panose="020B0604020202020204" pitchFamily="34" charset="0"/>
                <a:cs typeface="Arial" panose="020B0604020202020204" pitchFamily="34" charset="0"/>
              </a:rPr>
              <a:t>HTML Headings)</a:t>
            </a:r>
            <a:r>
              <a:rPr lang="he-IL" sz="2000" dirty="0">
                <a:latin typeface="Arial" panose="020B0604020202020204" pitchFamily="34" charset="0"/>
                <a:cs typeface="Arial" panose="020B0604020202020204" pitchFamily="34" charset="0"/>
              </a:rPr>
              <a:t>) מגדירות מבנה כותרות של הדף ב-</a:t>
            </a:r>
            <a:r>
              <a:rPr lang="en-US" sz="2000" dirty="0">
                <a:latin typeface="Arial" panose="020B0604020202020204" pitchFamily="34" charset="0"/>
                <a:cs typeface="Arial" panose="020B0604020202020204" pitchFamily="34" charset="0"/>
              </a:rPr>
              <a:t>DOM</a:t>
            </a:r>
            <a:r>
              <a:rPr lang="he-IL" sz="2000" dirty="0">
                <a:latin typeface="Arial" panose="020B0604020202020204" pitchFamily="34" charset="0"/>
                <a:cs typeface="Arial" panose="020B0604020202020204" pitchFamily="34" charset="0"/>
              </a:rPr>
              <a:t>. לא משתמשים לעיצוב טקסט. תגיות: מ-</a:t>
            </a:r>
            <a:r>
              <a:rPr lang="en-US" sz="2000" dirty="0">
                <a:latin typeface="Arial" panose="020B0604020202020204" pitchFamily="34" charset="0"/>
                <a:cs typeface="Arial" panose="020B0604020202020204" pitchFamily="34" charset="0"/>
              </a:rPr>
              <a:t>&lt;h1&gt;</a:t>
            </a:r>
            <a:r>
              <a:rPr lang="he-IL" sz="2000" dirty="0">
                <a:latin typeface="Arial" panose="020B0604020202020204" pitchFamily="34" charset="0"/>
                <a:cs typeface="Arial" panose="020B0604020202020204" pitchFamily="34" charset="0"/>
              </a:rPr>
              <a:t> ועד </a:t>
            </a:r>
            <a:r>
              <a:rPr lang="en-US" sz="2000" dirty="0">
                <a:latin typeface="Arial" panose="020B0604020202020204" pitchFamily="34" charset="0"/>
                <a:cs typeface="Arial" panose="020B0604020202020204" pitchFamily="34" charset="0"/>
              </a:rPr>
              <a:t>&lt;h6&gt;</a:t>
            </a:r>
            <a:r>
              <a:rPr lang="he-IL"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0" indent="0" algn="r" rtl="1">
              <a:lnSpc>
                <a:spcPct val="170000"/>
              </a:lnSpc>
              <a:buNone/>
            </a:pPr>
            <a:endParaRPr lang="en-US" sz="2000" dirty="0">
              <a:latin typeface="Arial" panose="020B0604020202020204" pitchFamily="34" charset="0"/>
              <a:cs typeface="Arial" panose="020B0604020202020204" pitchFamily="34" charset="0"/>
            </a:endParaRPr>
          </a:p>
          <a:p>
            <a:pPr marL="0" indent="0" algn="r" rtl="1">
              <a:lnSpc>
                <a:spcPct val="170000"/>
              </a:lnSpc>
              <a:buNone/>
            </a:pPr>
            <a:r>
              <a:rPr lang="he-IL" sz="2000" dirty="0">
                <a:latin typeface="Arial" panose="020B0604020202020204" pitchFamily="34" charset="0"/>
                <a:cs typeface="Arial" panose="020B0604020202020204" pitchFamily="34" charset="0"/>
              </a:rPr>
              <a:t>בנוסף, תומכת במאפיינים גלובליים.</a:t>
            </a:r>
          </a:p>
          <a:p>
            <a:pPr marL="0" indent="0" algn="r" rtl="1">
              <a:lnSpc>
                <a:spcPct val="170000"/>
              </a:lnSpc>
              <a:buNone/>
            </a:pPr>
            <a:r>
              <a:rPr lang="he-IL" sz="2000" dirty="0">
                <a:latin typeface="Arial" panose="020B0604020202020204" pitchFamily="34" charset="0"/>
                <a:cs typeface="Arial" panose="020B0604020202020204" pitchFamily="34" charset="0"/>
              </a:rPr>
              <a:t>דוגמאות:</a:t>
            </a:r>
          </a:p>
          <a:p>
            <a:r>
              <a:rPr lang="en-US" sz="2400" b="0" dirty="0">
                <a:solidFill>
                  <a:srgbClr val="D4D4D4"/>
                </a:solidFill>
                <a:effectLst/>
                <a:latin typeface="Consolas" panose="020B0609020204030204" pitchFamily="49" charset="0"/>
              </a:rPr>
              <a:t>    </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h1</a:t>
            </a:r>
            <a:r>
              <a:rPr lang="en-US" sz="2400" b="0" dirty="0">
                <a:solidFill>
                  <a:srgbClr val="808080"/>
                </a:solidFill>
                <a:effectLst/>
                <a:latin typeface="Consolas" panose="020B0609020204030204" pitchFamily="49" charset="0"/>
              </a:rPr>
              <a:t>&gt;</a:t>
            </a:r>
            <a:r>
              <a:rPr lang="en-US" sz="2400" b="0" dirty="0">
                <a:solidFill>
                  <a:srgbClr val="D4D4D4"/>
                </a:solidFill>
                <a:effectLst/>
                <a:latin typeface="Consolas" panose="020B0609020204030204" pitchFamily="49" charset="0"/>
              </a:rPr>
              <a:t>This is a heading</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h1</a:t>
            </a:r>
            <a:r>
              <a:rPr lang="en-US" sz="2400" b="0" dirty="0">
                <a:solidFill>
                  <a:srgbClr val="808080"/>
                </a:solidFill>
                <a:effectLst/>
                <a:latin typeface="Consolas" panose="020B0609020204030204" pitchFamily="49" charset="0"/>
              </a:rPr>
              <a:t>&gt;</a:t>
            </a:r>
            <a:endParaRPr lang="en-US" sz="2400" b="0" dirty="0">
              <a:solidFill>
                <a:srgbClr val="D4D4D4"/>
              </a:solidFill>
              <a:effectLst/>
              <a:latin typeface="Consolas" panose="020B0609020204030204" pitchFamily="49" charset="0"/>
            </a:endParaRPr>
          </a:p>
          <a:p>
            <a:r>
              <a:rPr lang="en-US" sz="2400" b="0" dirty="0">
                <a:solidFill>
                  <a:srgbClr val="D4D4D4"/>
                </a:solidFill>
                <a:effectLst/>
                <a:latin typeface="Consolas" panose="020B0609020204030204" pitchFamily="49" charset="0"/>
              </a:rPr>
              <a:t>    </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h2</a:t>
            </a:r>
            <a:r>
              <a:rPr lang="en-US" sz="2400" b="0" dirty="0">
                <a:solidFill>
                  <a:srgbClr val="808080"/>
                </a:solidFill>
                <a:effectLst/>
                <a:latin typeface="Consolas" panose="020B0609020204030204" pitchFamily="49" charset="0"/>
              </a:rPr>
              <a:t>&gt;</a:t>
            </a:r>
            <a:r>
              <a:rPr lang="en-US" sz="2400" b="0" dirty="0">
                <a:solidFill>
                  <a:srgbClr val="D4D4D4"/>
                </a:solidFill>
                <a:effectLst/>
                <a:latin typeface="Consolas" panose="020B0609020204030204" pitchFamily="49" charset="0"/>
              </a:rPr>
              <a:t>This is a heading</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h2</a:t>
            </a:r>
            <a:r>
              <a:rPr lang="en-US" sz="2400" b="0" dirty="0">
                <a:solidFill>
                  <a:srgbClr val="808080"/>
                </a:solidFill>
                <a:effectLst/>
                <a:latin typeface="Consolas" panose="020B0609020204030204" pitchFamily="49" charset="0"/>
              </a:rPr>
              <a:t>&gt;</a:t>
            </a:r>
            <a:endParaRPr lang="en-US" sz="2400" b="0" dirty="0">
              <a:solidFill>
                <a:srgbClr val="D4D4D4"/>
              </a:solidFill>
              <a:effectLst/>
              <a:latin typeface="Consolas" panose="020B0609020204030204" pitchFamily="49" charset="0"/>
            </a:endParaRPr>
          </a:p>
          <a:p>
            <a:r>
              <a:rPr lang="en-US" sz="2400" b="0" dirty="0">
                <a:solidFill>
                  <a:srgbClr val="D4D4D4"/>
                </a:solidFill>
                <a:effectLst/>
                <a:latin typeface="Consolas" panose="020B0609020204030204" pitchFamily="49" charset="0"/>
              </a:rPr>
              <a:t>    </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h3</a:t>
            </a:r>
            <a:r>
              <a:rPr lang="en-US" sz="2400" b="0" dirty="0">
                <a:solidFill>
                  <a:srgbClr val="808080"/>
                </a:solidFill>
                <a:effectLst/>
                <a:latin typeface="Consolas" panose="020B0609020204030204" pitchFamily="49" charset="0"/>
              </a:rPr>
              <a:t>&gt;</a:t>
            </a:r>
            <a:r>
              <a:rPr lang="en-US" sz="2400" b="0" dirty="0">
                <a:solidFill>
                  <a:srgbClr val="D4D4D4"/>
                </a:solidFill>
                <a:effectLst/>
                <a:latin typeface="Consolas" panose="020B0609020204030204" pitchFamily="49" charset="0"/>
              </a:rPr>
              <a:t>This is a heading</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h3</a:t>
            </a:r>
            <a:r>
              <a:rPr lang="en-US" sz="2400" b="0" dirty="0">
                <a:solidFill>
                  <a:srgbClr val="808080"/>
                </a:solidFill>
                <a:effectLst/>
                <a:latin typeface="Consolas" panose="020B0609020204030204" pitchFamily="49" charset="0"/>
              </a:rPr>
              <a:t>&gt;</a:t>
            </a:r>
            <a:endParaRPr lang="en-US" sz="2400" b="0" dirty="0">
              <a:solidFill>
                <a:srgbClr val="D4D4D4"/>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862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300" b="1" dirty="0">
                <a:solidFill>
                  <a:srgbClr val="92D050"/>
                </a:solidFill>
                <a:latin typeface="Arial" panose="020B0604020202020204" pitchFamily="34" charset="0"/>
                <a:cs typeface="Arial" panose="020B0604020202020204" pitchFamily="34" charset="0"/>
              </a:rPr>
              <a:t>תמונות &lt;</a:t>
            </a:r>
            <a:r>
              <a:rPr lang="en-US" sz="3300" b="1" dirty="0">
                <a:solidFill>
                  <a:srgbClr val="92D050"/>
                </a:solidFill>
                <a:latin typeface="Arial" panose="020B0604020202020204" pitchFamily="34" charset="0"/>
                <a:cs typeface="Arial" panose="020B0604020202020204" pitchFamily="34" charset="0"/>
              </a:rPr>
              <a:t>img</a:t>
            </a:r>
            <a:r>
              <a:rPr lang="he-IL" sz="3300" b="1" dirty="0">
                <a:solidFill>
                  <a:srgbClr val="92D050"/>
                </a:solidFill>
                <a:latin typeface="Arial" panose="020B0604020202020204" pitchFamily="34" charset="0"/>
                <a:cs typeface="Arial" panose="020B0604020202020204" pitchFamily="34" charset="0"/>
              </a:rPr>
              <a:t>&gt;</a:t>
            </a:r>
            <a:endParaRPr lang="en-US" sz="3300" b="1" dirty="0">
              <a:solidFill>
                <a:srgbClr val="92D050"/>
              </a:solidFill>
              <a:latin typeface="Arial" panose="020B0604020202020204" pitchFamily="34" charset="0"/>
              <a:cs typeface="Arial" panose="020B0604020202020204" pitchFamily="34" charset="0"/>
            </a:endParaRPr>
          </a:p>
          <a:p>
            <a:pPr marL="0" indent="0" algn="r" rtl="1">
              <a:lnSpc>
                <a:spcPct val="170000"/>
              </a:lnSpc>
              <a:buNone/>
            </a:pPr>
            <a:r>
              <a:rPr lang="he-IL" sz="2000" dirty="0">
                <a:latin typeface="Arial" panose="020B0604020202020204" pitchFamily="34" charset="0"/>
                <a:cs typeface="Arial" panose="020B0604020202020204" pitchFamily="34" charset="0"/>
              </a:rPr>
              <a:t>כדי להוסיף תמונות למסמך שלנו נשתמש בתגית </a:t>
            </a:r>
            <a:r>
              <a:rPr lang="en-US" sz="2000" dirty="0">
                <a:latin typeface="Arial" panose="020B0604020202020204" pitchFamily="34" charset="0"/>
                <a:cs typeface="Arial" panose="020B0604020202020204" pitchFamily="34" charset="0"/>
              </a:rPr>
              <a:t>img&gt;</a:t>
            </a:r>
            <a:r>
              <a:rPr lang="he-IL" sz="2000" dirty="0">
                <a:latin typeface="Arial" panose="020B0604020202020204" pitchFamily="34" charset="0"/>
                <a:cs typeface="Arial" panose="020B0604020202020204" pitchFamily="34" charset="0"/>
              </a:rPr>
              <a:t>&gt; שהיא תגית ללא סגירה. מכיוון שעלינו לומר לדפדפן היכן למצוא את קובץ התמונה ומה הממדים שלה עלינו להוסיף לתגית התמונה מאפיינים המציינים מידע זה. המאפיינים של תגית </a:t>
            </a:r>
            <a:r>
              <a:rPr lang="en-US" sz="2000" dirty="0">
                <a:latin typeface="Arial" panose="020B0604020202020204" pitchFamily="34" charset="0"/>
                <a:cs typeface="Arial" panose="020B0604020202020204" pitchFamily="34" charset="0"/>
              </a:rPr>
              <a:t>HTML</a:t>
            </a:r>
            <a:r>
              <a:rPr lang="he-IL" sz="2000" dirty="0">
                <a:latin typeface="Arial" panose="020B0604020202020204" pitchFamily="34" charset="0"/>
                <a:cs typeface="Arial" panose="020B0604020202020204" pitchFamily="34" charset="0"/>
              </a:rPr>
              <a:t> הם צמדים של שם + ערך הנכתבים כחלק מתגית הפתיחה של הרכיב.</a:t>
            </a:r>
          </a:p>
          <a:p>
            <a:pPr marL="0" indent="0" algn="r" rtl="1">
              <a:lnSpc>
                <a:spcPct val="170000"/>
              </a:lnSpc>
              <a:buNone/>
            </a:pPr>
            <a:r>
              <a:rPr lang="he-IL" sz="2000" dirty="0">
                <a:latin typeface="Arial" panose="020B0604020202020204" pitchFamily="34" charset="0"/>
                <a:cs typeface="Arial" panose="020B0604020202020204" pitchFamily="34" charset="0"/>
              </a:rPr>
              <a:t>לתגית התמונה יש מס' מאפיינים (</a:t>
            </a:r>
            <a:r>
              <a:rPr lang="en-US" sz="2000" dirty="0">
                <a:latin typeface="Arial" panose="020B0604020202020204" pitchFamily="34" charset="0"/>
                <a:cs typeface="Arial" panose="020B0604020202020204" pitchFamily="34" charset="0"/>
              </a:rPr>
              <a:t>attributes</a:t>
            </a:r>
            <a:r>
              <a:rPr lang="he-IL" sz="2000" dirty="0">
                <a:latin typeface="Arial" panose="020B0604020202020204" pitchFamily="34" charset="0"/>
                <a:cs typeface="Arial" panose="020B0604020202020204" pitchFamily="34" charset="0"/>
              </a:rPr>
              <a:t>) עיקריים המאפשרים לנו לציין את המידע הדרוש לדפדפן להציג את התמונה:</a:t>
            </a:r>
          </a:p>
          <a:p>
            <a:pPr marL="342900" indent="-342900" algn="r" rtl="1">
              <a:lnSpc>
                <a:spcPct val="17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src </a:t>
            </a:r>
            <a:r>
              <a:rPr lang="he-IL" sz="2000" dirty="0">
                <a:latin typeface="Arial" panose="020B0604020202020204" pitchFamily="34" charset="0"/>
                <a:cs typeface="Arial" panose="020B0604020202020204" pitchFamily="34" charset="0"/>
              </a:rPr>
              <a:t> - הנתיב המלא או היחסי לקובץ התמונה באתר</a:t>
            </a:r>
          </a:p>
          <a:p>
            <a:pPr marL="342900" indent="-342900" algn="r" rtl="1">
              <a:lnSpc>
                <a:spcPct val="17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width </a:t>
            </a:r>
            <a:r>
              <a:rPr lang="he-IL" sz="2000" dirty="0">
                <a:latin typeface="Arial" panose="020B0604020202020204" pitchFamily="34" charset="0"/>
                <a:cs typeface="Arial" panose="020B0604020202020204" pitchFamily="34" charset="0"/>
              </a:rPr>
              <a:t> - רוחב התמונה בפיקסלים (לא חובה)</a:t>
            </a:r>
          </a:p>
          <a:p>
            <a:pPr marL="342900" indent="-342900" algn="r" rtl="1">
              <a:lnSpc>
                <a:spcPct val="17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height </a:t>
            </a:r>
            <a:r>
              <a:rPr lang="he-IL" sz="2000" dirty="0">
                <a:latin typeface="Arial" panose="020B0604020202020204" pitchFamily="34" charset="0"/>
                <a:cs typeface="Arial" panose="020B0604020202020204" pitchFamily="34" charset="0"/>
              </a:rPr>
              <a:t> - גובה התמונה בפיקסלים (לא חובה)</a:t>
            </a:r>
          </a:p>
          <a:p>
            <a:pPr marL="342900" indent="-342900" algn="r" rtl="1">
              <a:lnSpc>
                <a:spcPct val="17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alt</a:t>
            </a:r>
            <a:r>
              <a:rPr lang="he-IL" sz="2000" dirty="0">
                <a:latin typeface="Arial" panose="020B0604020202020204" pitchFamily="34" charset="0"/>
                <a:cs typeface="Arial" panose="020B0604020202020204" pitchFamily="34" charset="0"/>
              </a:rPr>
              <a:t> - טקסט חלופי לתמונה עבור קוראי מסך המשמשים גולשים הסובלים מלקות ראיה</a:t>
            </a:r>
          </a:p>
          <a:p>
            <a:pPr marL="0" indent="0" algn="r" rtl="1">
              <a:lnSpc>
                <a:spcPct val="170000"/>
              </a:lnSpc>
              <a:buNone/>
            </a:pPr>
            <a:r>
              <a:rPr lang="he-IL" sz="2000" dirty="0">
                <a:latin typeface="Arial" panose="020B0604020202020204" pitchFamily="34" charset="0"/>
                <a:cs typeface="Arial" panose="020B0604020202020204" pitchFamily="34" charset="0"/>
              </a:rPr>
              <a:t>דוגמא:</a:t>
            </a:r>
          </a:p>
          <a:p>
            <a:r>
              <a:rPr lang="en-US" sz="3200" b="0" dirty="0">
                <a:solidFill>
                  <a:srgbClr val="808080"/>
                </a:solidFill>
                <a:effectLst/>
                <a:latin typeface="Consolas" panose="020B0609020204030204" pitchFamily="49" charset="0"/>
              </a:rPr>
              <a:t>&lt;</a:t>
            </a:r>
            <a:r>
              <a:rPr lang="en-US" sz="3200" b="0" dirty="0">
                <a:solidFill>
                  <a:srgbClr val="569CD6"/>
                </a:solidFill>
                <a:effectLst/>
                <a:latin typeface="Consolas" panose="020B0609020204030204" pitchFamily="49" charset="0"/>
              </a:rPr>
              <a:t>img</a:t>
            </a:r>
            <a:r>
              <a:rPr lang="en-US" sz="3200" b="0" dirty="0">
                <a:solidFill>
                  <a:srgbClr val="D4D4D4"/>
                </a:solidFill>
                <a:effectLst/>
                <a:latin typeface="Consolas" panose="020B0609020204030204" pitchFamily="49" charset="0"/>
              </a:rPr>
              <a:t> </a:t>
            </a:r>
            <a:r>
              <a:rPr lang="en-US" sz="3200" b="0" dirty="0">
                <a:solidFill>
                  <a:srgbClr val="9CDCFE"/>
                </a:solidFill>
                <a:effectLst/>
                <a:latin typeface="Consolas" panose="020B0609020204030204" pitchFamily="49" charset="0"/>
              </a:rPr>
              <a:t>alt</a:t>
            </a:r>
            <a:r>
              <a:rPr lang="en-US" sz="3200" b="0" dirty="0">
                <a:solidFill>
                  <a:srgbClr val="D4D4D4"/>
                </a:solidFill>
                <a:effectLst/>
                <a:latin typeface="Consolas" panose="020B0609020204030204" pitchFamily="49" charset="0"/>
              </a:rPr>
              <a:t>=</a:t>
            </a:r>
            <a:r>
              <a:rPr lang="en-US" sz="3200" b="0" dirty="0">
                <a:solidFill>
                  <a:srgbClr val="CE9178"/>
                </a:solidFill>
                <a:effectLst/>
                <a:latin typeface="Consolas" panose="020B0609020204030204" pitchFamily="49" charset="0"/>
              </a:rPr>
              <a:t>"logo is here"</a:t>
            </a:r>
            <a:r>
              <a:rPr lang="en-US" sz="3200" b="0" dirty="0">
                <a:solidFill>
                  <a:srgbClr val="D4D4D4"/>
                </a:solidFill>
                <a:effectLst/>
                <a:latin typeface="Consolas" panose="020B0609020204030204" pitchFamily="49" charset="0"/>
              </a:rPr>
              <a:t> </a:t>
            </a:r>
            <a:r>
              <a:rPr lang="en-US" sz="3200" b="0" dirty="0">
                <a:solidFill>
                  <a:srgbClr val="9CDCFE"/>
                </a:solidFill>
                <a:effectLst/>
                <a:latin typeface="Consolas" panose="020B0609020204030204" pitchFamily="49" charset="0"/>
              </a:rPr>
              <a:t>height</a:t>
            </a:r>
            <a:r>
              <a:rPr lang="en-US" sz="3200" b="0" dirty="0">
                <a:solidFill>
                  <a:srgbClr val="D4D4D4"/>
                </a:solidFill>
                <a:effectLst/>
                <a:latin typeface="Consolas" panose="020B0609020204030204" pitchFamily="49" charset="0"/>
              </a:rPr>
              <a:t>=</a:t>
            </a:r>
            <a:r>
              <a:rPr lang="en-US" sz="3200" b="0" dirty="0">
                <a:solidFill>
                  <a:srgbClr val="CE9178"/>
                </a:solidFill>
                <a:effectLst/>
                <a:latin typeface="Consolas" panose="020B0609020204030204" pitchFamily="49" charset="0"/>
              </a:rPr>
              <a:t>"230"</a:t>
            </a:r>
            <a:r>
              <a:rPr lang="en-US" sz="3200" b="0" dirty="0">
                <a:solidFill>
                  <a:srgbClr val="D4D4D4"/>
                </a:solidFill>
                <a:effectLst/>
                <a:latin typeface="Consolas" panose="020B0609020204030204" pitchFamily="49" charset="0"/>
              </a:rPr>
              <a:t> </a:t>
            </a:r>
            <a:r>
              <a:rPr lang="en-US" sz="3200" b="0" dirty="0">
                <a:solidFill>
                  <a:srgbClr val="9CDCFE"/>
                </a:solidFill>
                <a:effectLst/>
                <a:latin typeface="Consolas" panose="020B0609020204030204" pitchFamily="49" charset="0"/>
              </a:rPr>
              <a:t>width</a:t>
            </a:r>
            <a:r>
              <a:rPr lang="en-US" sz="3200" b="0" dirty="0">
                <a:solidFill>
                  <a:srgbClr val="D4D4D4"/>
                </a:solidFill>
                <a:effectLst/>
                <a:latin typeface="Consolas" panose="020B0609020204030204" pitchFamily="49" charset="0"/>
              </a:rPr>
              <a:t>=</a:t>
            </a:r>
            <a:r>
              <a:rPr lang="en-US" sz="3200" b="0" dirty="0">
                <a:solidFill>
                  <a:srgbClr val="CE9178"/>
                </a:solidFill>
                <a:effectLst/>
                <a:latin typeface="Consolas" panose="020B0609020204030204" pitchFamily="49" charset="0"/>
              </a:rPr>
              <a:t>"450"</a:t>
            </a:r>
            <a:r>
              <a:rPr lang="en-US" sz="3200" b="0" dirty="0">
                <a:solidFill>
                  <a:srgbClr val="D4D4D4"/>
                </a:solidFill>
                <a:effectLst/>
                <a:latin typeface="Consolas" panose="020B0609020204030204" pitchFamily="49" charset="0"/>
              </a:rPr>
              <a:t> </a:t>
            </a:r>
            <a:r>
              <a:rPr lang="en-US" sz="3200" b="0" dirty="0">
                <a:solidFill>
                  <a:srgbClr val="9CDCFE"/>
                </a:solidFill>
                <a:effectLst/>
                <a:latin typeface="Consolas" panose="020B0609020204030204" pitchFamily="49" charset="0"/>
              </a:rPr>
              <a:t>src</a:t>
            </a:r>
            <a:r>
              <a:rPr lang="en-US" sz="3200" b="0" dirty="0">
                <a:solidFill>
                  <a:srgbClr val="D4D4D4"/>
                </a:solidFill>
                <a:effectLst/>
                <a:latin typeface="Consolas" panose="020B0609020204030204" pitchFamily="49" charset="0"/>
              </a:rPr>
              <a:t>=</a:t>
            </a:r>
            <a:r>
              <a:rPr lang="en-US" sz="3200" b="0" dirty="0">
                <a:solidFill>
                  <a:srgbClr val="CE9178"/>
                </a:solidFill>
                <a:effectLst/>
                <a:latin typeface="Consolas" panose="020B0609020204030204" pitchFamily="49" charset="0"/>
              </a:rPr>
              <a:t>"L45-what-is-html5_.jpg"</a:t>
            </a:r>
            <a:r>
              <a:rPr lang="en-US" sz="3200" b="0" dirty="0">
                <a:solidFill>
                  <a:srgbClr val="808080"/>
                </a:solidFill>
                <a:effectLst/>
                <a:latin typeface="Consolas" panose="020B0609020204030204" pitchFamily="49" charset="0"/>
              </a:rPr>
              <a:t>&gt;</a:t>
            </a:r>
            <a:endParaRPr lang="en-US" sz="3200" b="0" dirty="0">
              <a:solidFill>
                <a:srgbClr val="D4D4D4"/>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47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HTML</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(ראשי תיבות באנגלית: </a:t>
            </a:r>
            <a:r>
              <a:rPr lang="en-US" sz="1200" dirty="0">
                <a:latin typeface="Arial" panose="020B0604020202020204" pitchFamily="34" charset="0"/>
                <a:cs typeface="Arial" panose="020B0604020202020204" pitchFamily="34" charset="0"/>
              </a:rPr>
              <a:t>Hypertext Markup Language</a:t>
            </a:r>
            <a:r>
              <a:rPr lang="he-IL" sz="1200" dirty="0">
                <a:latin typeface="Arial" panose="020B0604020202020204" pitchFamily="34" charset="0"/>
                <a:cs typeface="Arial" panose="020B0604020202020204" pitchFamily="34" charset="0"/>
              </a:rPr>
              <a:t>) שפת תגיות לתצוגה ועיצוב דפי אינטרנט ותוכן לתצוגה בדפדפן. זו שפת "התכנות" המרכזית בעולם האינטרנט, המהווה שלד למרבית עמודי התוכן באינטרנט. השפה מאפשרת עיצוב תוכן בצורה מהירה, קלה ללימוד באופן יחסי וקלה לכתיבה.</a:t>
            </a:r>
          </a:p>
          <a:p>
            <a:pPr algn="r" rtl="1">
              <a:lnSpc>
                <a:spcPct val="150000"/>
              </a:lnSpc>
            </a:pP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תוכננה לעבוד על כל מחשב, מכל סוג והיא סלחנית מאד לגבי פרטים קטנים. היא מותרת לשימוש על ידי כל מפתח אתרים, ללא צורך ברכישת זכויות יוצרים מחברה כלשהי, והיא ניתנת לקריאה בכל סוגי המערכות.</a:t>
            </a:r>
          </a:p>
          <a:p>
            <a:pPr algn="r" rtl="1">
              <a:lnSpc>
                <a:spcPct val="150000"/>
              </a:lnSpc>
            </a:pP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מאפשרת ליצור קישורים למסמכי </a:t>
            </a: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נוספים או לסוגים שונים של נתונים. כמו כן, היא תומכת במולטימדיה, היא מאפשרת להציג נתונים בעזרת: טקסט, צליל, תמונה, וידאו ועוד.</a:t>
            </a:r>
          </a:p>
          <a:p>
            <a:pPr algn="r" rtl="1">
              <a:lnSpc>
                <a:spcPct val="150000"/>
              </a:lnSpc>
            </a:pP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משמשת תקן ברשת האינטרנט וכלליה מוגדרים על ידי ארגון תקינה בינלאומי </a:t>
            </a:r>
            <a:r>
              <a:rPr lang="en-US" sz="1200" dirty="0">
                <a:latin typeface="Arial" panose="020B0604020202020204" pitchFamily="34" charset="0"/>
                <a:cs typeface="Arial" panose="020B0604020202020204" pitchFamily="34" charset="0"/>
              </a:rPr>
              <a:t>W3C</a:t>
            </a:r>
            <a:r>
              <a:rPr lang="he-IL" sz="1200" dirty="0">
                <a:latin typeface="Arial" panose="020B0604020202020204" pitchFamily="34" charset="0"/>
                <a:cs typeface="Arial" panose="020B0604020202020204" pitchFamily="34" charset="0"/>
              </a:rPr>
              <a:t>. גרסת </a:t>
            </a:r>
            <a:r>
              <a:rPr lang="en-US" sz="1200" dirty="0">
                <a:latin typeface="Arial" panose="020B0604020202020204" pitchFamily="34" charset="0"/>
                <a:cs typeface="Arial" panose="020B0604020202020204" pitchFamily="34" charset="0"/>
              </a:rPr>
              <a:t>HTML5</a:t>
            </a:r>
            <a:r>
              <a:rPr lang="he-IL" sz="1200" dirty="0">
                <a:latin typeface="Arial" panose="020B0604020202020204" pitchFamily="34" charset="0"/>
                <a:cs typeface="Arial" panose="020B0604020202020204" pitchFamily="34" charset="0"/>
              </a:rPr>
              <a:t> נמצאת תחת פיתוח ונעשה בחלקים ממנה שימוש כיום בדפדפנים.</a:t>
            </a:r>
          </a:p>
          <a:p>
            <a:pPr algn="r" rtl="1">
              <a:lnSpc>
                <a:spcPct val="150000"/>
              </a:lnSpc>
            </a:pP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גם מאפשר הטמעה של תסריטים בדף, למשל </a:t>
            </a:r>
            <a:r>
              <a:rPr lang="en-US" sz="1200" dirty="0">
                <a:latin typeface="Arial" panose="020B0604020202020204" pitchFamily="34" charset="0"/>
                <a:cs typeface="Arial" panose="020B0604020202020204" pitchFamily="34" charset="0"/>
              </a:rPr>
              <a:t>JavaScript</a:t>
            </a:r>
            <a:r>
              <a:rPr lang="he-IL" sz="1200" dirty="0">
                <a:latin typeface="Arial" panose="020B0604020202020204" pitchFamily="34" charset="0"/>
                <a:cs typeface="Arial" panose="020B0604020202020204" pitchFamily="34" charset="0"/>
              </a:rPr>
              <a:t>, ובכך להשפיע על התנהגות הדף במצבים שונים, שילוב שפת תכנות זו מאפשרת יצירת אינטראקטיביות בין האתר למשתמש בו.</a:t>
            </a:r>
          </a:p>
          <a:p>
            <a:pPr algn="r" rtl="1">
              <a:lnSpc>
                <a:spcPct val="150000"/>
              </a:lnSpc>
            </a:pPr>
            <a:r>
              <a:rPr lang="he-IL" sz="1200" dirty="0">
                <a:latin typeface="Arial" panose="020B0604020202020204" pitchFamily="34" charset="0"/>
                <a:cs typeface="Arial" panose="020B0604020202020204" pitchFamily="34" charset="0"/>
              </a:rPr>
              <a:t>קובצי </a:t>
            </a: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נשמרים בסיומות </a:t>
            </a:r>
            <a:r>
              <a:rPr lang="en-US" sz="1200" dirty="0">
                <a:latin typeface="Arial" panose="020B0604020202020204" pitchFamily="34" charset="0"/>
                <a:cs typeface="Arial" panose="020B0604020202020204" pitchFamily="34" charset="0"/>
              </a:rPr>
              <a:t>htm </a:t>
            </a:r>
            <a:r>
              <a:rPr lang="he-IL" sz="1200" dirty="0">
                <a:latin typeface="Arial" panose="020B0604020202020204" pitchFamily="34" charset="0"/>
                <a:cs typeface="Arial" panose="020B0604020202020204" pitchFamily="34" charset="0"/>
              </a:rPr>
              <a:t> ו-</a:t>
            </a: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6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HTML</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100" b="1" dirty="0">
                <a:latin typeface="Arial" panose="020B0604020202020204" pitchFamily="34" charset="0"/>
                <a:cs typeface="Arial" panose="020B0604020202020204" pitchFamily="34" charset="0"/>
              </a:rPr>
              <a:t>הבדלים בין הגרסאות של </a:t>
            </a:r>
            <a:r>
              <a:rPr lang="en-US" sz="1100" b="1" dirty="0">
                <a:latin typeface="Arial" panose="020B0604020202020204" pitchFamily="34" charset="0"/>
                <a:cs typeface="Arial" panose="020B0604020202020204" pitchFamily="34" charset="0"/>
              </a:rPr>
              <a:t>HTML</a:t>
            </a:r>
          </a:p>
          <a:p>
            <a:pPr algn="r" rtl="1">
              <a:lnSpc>
                <a:spcPct val="150000"/>
              </a:lnSpc>
            </a:pPr>
            <a:r>
              <a:rPr lang="he-IL" sz="1200" dirty="0">
                <a:latin typeface="Arial" panose="020B0604020202020204" pitchFamily="34" charset="0"/>
                <a:cs typeface="Arial" panose="020B0604020202020204" pitchFamily="34" charset="0"/>
              </a:rPr>
              <a:t>השינויים המרכזיים נועדו לשיפור השפה בעזרת תמיכה במולטימדיה, תוך כדי שמירה על אופייה העקיב, הקריא והברור לבני אדם ולמחשבים (דפדפנים, מנתחי תוכן וכדומה).</a:t>
            </a:r>
          </a:p>
          <a:p>
            <a:pPr algn="r" rtl="1">
              <a:lnSpc>
                <a:spcPct val="150000"/>
              </a:lnSpc>
            </a:pPr>
            <a:r>
              <a:rPr lang="en-US" sz="1200" dirty="0">
                <a:latin typeface="Arial" panose="020B0604020202020204" pitchFamily="34" charset="0"/>
                <a:cs typeface="Arial" panose="020B0604020202020204" pitchFamily="34" charset="0"/>
              </a:rPr>
              <a:t>HTML5 </a:t>
            </a:r>
            <a:r>
              <a:rPr lang="he-IL" sz="1200" dirty="0">
                <a:latin typeface="Arial" panose="020B0604020202020204" pitchFamily="34" charset="0"/>
                <a:cs typeface="Arial" panose="020B0604020202020204" pitchFamily="34" charset="0"/>
              </a:rPr>
              <a:t> הוסיפה, בעיקר, מספר רב של תכונות תחביריות חדשות. תכונות אלו כוללות שימוש ב-</a:t>
            </a:r>
            <a:r>
              <a:rPr lang="en-US" sz="1200" dirty="0">
                <a:latin typeface="Arial" panose="020B0604020202020204" pitchFamily="34" charset="0"/>
                <a:cs typeface="Arial" panose="020B0604020202020204" pitchFamily="34" charset="0"/>
              </a:rPr>
              <a:t>MathGL </a:t>
            </a:r>
            <a:r>
              <a:rPr lang="he-IL" sz="1200" dirty="0">
                <a:latin typeface="Arial" panose="020B0604020202020204" pitchFamily="34" charset="0"/>
                <a:cs typeface="Arial" panose="020B0604020202020204" pitchFamily="34" charset="0"/>
              </a:rPr>
              <a:t> לנוסחאות מתמטיות, וכן הוספת אלמנטים חדשים. אלמנטים חדשים עוצבו על מנת לאפשר שילוב של מולטימדיה ותוכן גרפי באתר בקלות יחסית, מבלי שיהיה צורך לעשות שימוש ב-</a:t>
            </a:r>
            <a:r>
              <a:rPr lang="en-US" sz="1200" dirty="0">
                <a:latin typeface="Arial" panose="020B0604020202020204" pitchFamily="34" charset="0"/>
                <a:cs typeface="Arial" panose="020B0604020202020204" pitchFamily="34" charset="0"/>
              </a:rPr>
              <a:t>API</a:t>
            </a:r>
            <a:r>
              <a:rPr lang="he-IL" sz="1200" dirty="0">
                <a:latin typeface="Arial" panose="020B0604020202020204" pitchFamily="34" charset="0"/>
                <a:cs typeface="Arial" panose="020B0604020202020204" pitchFamily="34" charset="0"/>
              </a:rPr>
              <a:t> או תוספים קנייניים. תגים חדשים שאחראיים על מבנה העמוד כוללים את </a:t>
            </a:r>
            <a:r>
              <a:rPr lang="en-US" sz="1200" dirty="0">
                <a:latin typeface="Arial" panose="020B0604020202020204" pitchFamily="34" charset="0"/>
                <a:cs typeface="Arial" panose="020B0604020202020204" pitchFamily="34" charset="0"/>
              </a:rPr>
              <a:t>main&gt;‏ &lt;section&gt;,&lt;‏ &lt;article&gt;,‏ &lt;header&gt;,‏ &lt;footer&gt;,‏ ,&lt;aside&gt;,‏&lt;nav&gt; ,&lt;figure&gt;</a:t>
            </a:r>
            <a:r>
              <a:rPr lang="he-IL" sz="1200" dirty="0">
                <a:latin typeface="Arial" panose="020B0604020202020204" pitchFamily="34" charset="0"/>
                <a:cs typeface="Arial" panose="020B0604020202020204" pitchFamily="34" charset="0"/>
              </a:rPr>
              <a:t>. הם עוצבו על מנת להעשיר את התחביר של תוכן המסמכים. מאפיינים חדשים הוספו עבור תגיות </a:t>
            </a: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ואלמנטים ומאפיינים מסוימים הוסרו. אלמנטים מסוימים, כמו </a:t>
            </a:r>
            <a:r>
              <a:rPr lang="en-US" sz="1200" dirty="0">
                <a:latin typeface="Arial" panose="020B0604020202020204" pitchFamily="34" charset="0"/>
                <a:cs typeface="Arial" panose="020B0604020202020204" pitchFamily="34" charset="0"/>
              </a:rPr>
              <a:t>cite&gt;‏ &lt;a&gt; ,&lt;</a:t>
            </a:r>
            <a:r>
              <a:rPr lang="he-IL" sz="1200" dirty="0">
                <a:latin typeface="Arial" panose="020B0604020202020204" pitchFamily="34" charset="0"/>
                <a:cs typeface="Arial" panose="020B0604020202020204" pitchFamily="34" charset="0"/>
              </a:rPr>
              <a:t>ו-</a:t>
            </a:r>
            <a:r>
              <a:rPr lang="ru-RU" sz="1200" dirty="0">
                <a:latin typeface="Arial" panose="020B0604020202020204" pitchFamily="34" charset="0"/>
                <a:cs typeface="Arial" panose="020B0604020202020204" pitchFamily="34" charset="0"/>
              </a:rPr>
              <a:t>&lt;</a:t>
            </a:r>
            <a:r>
              <a:rPr lang="en-US" sz="1200" dirty="0">
                <a:latin typeface="Arial" panose="020B0604020202020204" pitchFamily="34" charset="0"/>
                <a:cs typeface="Arial" panose="020B0604020202020204" pitchFamily="34" charset="0"/>
              </a:rPr>
              <a:t>menu&gt;</a:t>
            </a:r>
            <a:r>
              <a:rPr lang="he-IL" sz="1200" dirty="0">
                <a:latin typeface="Arial" panose="020B0604020202020204" pitchFamily="34" charset="0"/>
                <a:cs typeface="Arial" panose="020B0604020202020204" pitchFamily="34" charset="0"/>
              </a:rPr>
              <a:t> שונו, הוגדרו מחדש ותוקננו. </a:t>
            </a:r>
            <a:r>
              <a:rPr lang="en-US" sz="1200" dirty="0">
                <a:latin typeface="Arial" panose="020B0604020202020204" pitchFamily="34" charset="0"/>
                <a:cs typeface="Arial" panose="020B0604020202020204" pitchFamily="34" charset="0"/>
              </a:rPr>
              <a:t>HTML5‏</a:t>
            </a:r>
            <a:r>
              <a:rPr lang="he-IL" sz="1200" dirty="0">
                <a:latin typeface="Arial" panose="020B0604020202020204" pitchFamily="34" charset="0"/>
                <a:cs typeface="Arial" panose="020B0604020202020204" pitchFamily="34" charset="0"/>
              </a:rPr>
              <a:t> גם מגדיר בפירוט כיצד לעבד מסמכים לא תקניים, כך שטעויות התחביר יטופלו בצורה אחידה בכל הדפדפנים.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119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HTML</a:t>
            </a:r>
            <a:endParaRPr lang="he-IL" sz="1800" dirty="0">
              <a:solidFill>
                <a:srgbClr val="92D050"/>
              </a:solidFill>
              <a:latin typeface="Arial" panose="020B0604020202020204" pitchFamily="34" charset="0"/>
              <a:cs typeface="Arial" panose="020B0604020202020204" pitchFamily="34" charset="0"/>
            </a:endParaRPr>
          </a:p>
          <a:p>
            <a:pPr algn="r" rtl="1">
              <a:lnSpc>
                <a:spcPct val="150000"/>
              </a:lnSpc>
            </a:pPr>
            <a:r>
              <a:rPr lang="en-US" sz="1100" dirty="0">
                <a:latin typeface="Arial" panose="020B0604020202020204" pitchFamily="34" charset="0"/>
                <a:cs typeface="Arial" panose="020B0604020202020204" pitchFamily="34" charset="0"/>
              </a:rPr>
              <a:t>DOM</a:t>
            </a:r>
            <a:r>
              <a:rPr lang="he-IL"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 Object Model</a:t>
            </a:r>
            <a:r>
              <a:rPr lang="he-IL" sz="1100" dirty="0">
                <a:latin typeface="Arial" panose="020B0604020202020204" pitchFamily="34" charset="0"/>
                <a:cs typeface="Arial" panose="020B0604020202020204" pitchFamily="34" charset="0"/>
              </a:rPr>
              <a:t>): היא תבנית סטנדרטית של אובייקט תכנותי המייצגת מסמכי </a:t>
            </a:r>
            <a:r>
              <a:rPr lang="en-US" sz="1100" dirty="0">
                <a:latin typeface="Arial" panose="020B0604020202020204" pitchFamily="34" charset="0"/>
                <a:cs typeface="Arial" panose="020B0604020202020204" pitchFamily="34" charset="0"/>
              </a:rPr>
              <a:t>HTML</a:t>
            </a:r>
            <a:r>
              <a:rPr lang="he-IL" sz="1100" dirty="0">
                <a:latin typeface="Arial" panose="020B0604020202020204" pitchFamily="34" charset="0"/>
                <a:cs typeface="Arial" panose="020B0604020202020204" pitchFamily="34" charset="0"/>
              </a:rPr>
              <a:t> ו־</a:t>
            </a:r>
            <a:r>
              <a:rPr lang="en-US" sz="1100" dirty="0">
                <a:latin typeface="Arial" panose="020B0604020202020204" pitchFamily="34" charset="0"/>
                <a:cs typeface="Arial" panose="020B0604020202020204" pitchFamily="34" charset="0"/>
              </a:rPr>
              <a:t>XML</a:t>
            </a:r>
            <a:r>
              <a:rPr lang="he-IL" sz="1100" dirty="0">
                <a:latin typeface="Arial" panose="020B0604020202020204" pitchFamily="34" charset="0"/>
                <a:cs typeface="Arial" panose="020B0604020202020204" pitchFamily="34" charset="0"/>
              </a:rPr>
              <a:t> בדרך המאפשרת ליישומים ותסריטים לגשת ולעדכן באופן דינמי את התכולה, המבנה והסגנון של מסמכים אלה, תוך כדי ולאחר שנטענו בדפדפן. </a:t>
            </a:r>
            <a:r>
              <a:rPr lang="en-US" sz="1100" dirty="0">
                <a:latin typeface="Arial" panose="020B0604020202020204" pitchFamily="34" charset="0"/>
                <a:cs typeface="Arial" panose="020B0604020202020204" pitchFamily="34" charset="0"/>
              </a:rPr>
              <a:t>DOM</a:t>
            </a:r>
            <a:r>
              <a:rPr lang="he-IL" sz="1100" dirty="0">
                <a:latin typeface="Arial" panose="020B0604020202020204" pitchFamily="34" charset="0"/>
                <a:cs typeface="Arial" panose="020B0604020202020204" pitchFamily="34" charset="0"/>
              </a:rPr>
              <a:t> בלתי תלויה בפלטפורמה או בשפת תכנות.</a:t>
            </a:r>
          </a:p>
          <a:p>
            <a:pPr algn="r" rtl="1">
              <a:lnSpc>
                <a:spcPct val="150000"/>
              </a:lnSpc>
            </a:pPr>
            <a:r>
              <a:rPr lang="he-IL" sz="1100" dirty="0">
                <a:latin typeface="Arial" panose="020B0604020202020204" pitchFamily="34" charset="0"/>
                <a:cs typeface="Arial" panose="020B0604020202020204" pitchFamily="34" charset="0"/>
              </a:rPr>
              <a:t>לדוגמה, אחד העצמים המרכזיים הקיימים הוא עצם ה־</a:t>
            </a:r>
            <a:r>
              <a:rPr lang="en-US" sz="1100" dirty="0">
                <a:latin typeface="Arial" panose="020B0604020202020204" pitchFamily="34" charset="0"/>
                <a:cs typeface="Arial" panose="020B0604020202020204" pitchFamily="34" charset="0"/>
              </a:rPr>
              <a:t>document</a:t>
            </a:r>
            <a:r>
              <a:rPr lang="he-IL" sz="1100" dirty="0">
                <a:latin typeface="Arial" panose="020B0604020202020204" pitchFamily="34" charset="0"/>
                <a:cs typeface="Arial" panose="020B0604020202020204" pitchFamily="34" charset="0"/>
              </a:rPr>
              <a:t>, המייצג את המסמך כולו, ואשר מסוגל להכיל בתוכו עצמים נוספים בהתאם לתכולת המסמך, כמו תיבת טקסט, כפתור או שדה למילוי בטופס. עצם כמו כפתור במסמך, יהיה בעל תכונות כמו גובה ורוחב, צבע, הטקסט המופיע על פניו וכו'. כמו כן, לכפתור ישנן השיטות שלו, כמו למשל ביצוע פעולת הקשה על הכפתור. ממשק ה־</a:t>
            </a:r>
            <a:r>
              <a:rPr lang="en-US" sz="1100" dirty="0">
                <a:latin typeface="Arial" panose="020B0604020202020204" pitchFamily="34" charset="0"/>
                <a:cs typeface="Arial" panose="020B0604020202020204" pitchFamily="34" charset="0"/>
              </a:rPr>
              <a:t>DOM</a:t>
            </a:r>
            <a:r>
              <a:rPr lang="he-IL" sz="1100" dirty="0">
                <a:latin typeface="Arial" panose="020B0604020202020204" pitchFamily="34" charset="0"/>
                <a:cs typeface="Arial" panose="020B0604020202020204" pitchFamily="34" charset="0"/>
              </a:rPr>
              <a:t> מאפשר לתוכנית לגשת ולשלוט בתכונות עצמים אלו, לקרוא לשיטותיהם, ועוד.</a:t>
            </a:r>
          </a:p>
          <a:p>
            <a:pPr algn="r" rtl="1">
              <a:lnSpc>
                <a:spcPct val="150000"/>
              </a:lnSpc>
            </a:pPr>
            <a:r>
              <a:rPr lang="he-IL" sz="1100" dirty="0">
                <a:latin typeface="Arial" panose="020B0604020202020204" pitchFamily="34" charset="0"/>
                <a:cs typeface="Arial" panose="020B0604020202020204" pitchFamily="34" charset="0"/>
              </a:rPr>
              <a:t>גרסאות שונות של </a:t>
            </a:r>
            <a:r>
              <a:rPr lang="en-US" sz="1100" dirty="0">
                <a:latin typeface="Arial" panose="020B0604020202020204" pitchFamily="34" charset="0"/>
                <a:cs typeface="Arial" panose="020B0604020202020204" pitchFamily="34" charset="0"/>
              </a:rPr>
              <a:t>DOM</a:t>
            </a:r>
            <a:r>
              <a:rPr lang="he-IL" sz="1100" dirty="0">
                <a:latin typeface="Arial" panose="020B0604020202020204" pitchFamily="34" charset="0"/>
                <a:cs typeface="Arial" panose="020B0604020202020204" pitchFamily="34" charset="0"/>
              </a:rPr>
              <a:t> יושמו תחילה בדפדפנים, כדי לשלוט בתכונותיו של מסמך </a:t>
            </a:r>
            <a:r>
              <a:rPr lang="en-US" sz="1100" dirty="0">
                <a:latin typeface="Arial" panose="020B0604020202020204" pitchFamily="34" charset="0"/>
                <a:cs typeface="Arial" panose="020B0604020202020204" pitchFamily="34" charset="0"/>
              </a:rPr>
              <a:t>HTML</a:t>
            </a:r>
            <a:r>
              <a:rPr lang="he-IL" sz="1100" dirty="0">
                <a:latin typeface="Arial" panose="020B0604020202020204" pitchFamily="34" charset="0"/>
                <a:cs typeface="Arial" panose="020B0604020202020204" pitchFamily="34" charset="0"/>
              </a:rPr>
              <a:t> שמוצג בדפדפן. מצב זה דחף את ארגון התקינה </a:t>
            </a:r>
            <a:r>
              <a:rPr lang="en-US" sz="1100" dirty="0">
                <a:latin typeface="Arial" panose="020B0604020202020204" pitchFamily="34" charset="0"/>
                <a:cs typeface="Arial" panose="020B0604020202020204" pitchFamily="34" charset="0"/>
              </a:rPr>
              <a:t>W3C</a:t>
            </a:r>
            <a:r>
              <a:rPr lang="he-IL" sz="1100" dirty="0">
                <a:latin typeface="Arial" panose="020B0604020202020204" pitchFamily="34" charset="0"/>
                <a:cs typeface="Arial" panose="020B0604020202020204" pitchFamily="34" charset="0"/>
              </a:rPr>
              <a:t> לפרסם תקנים ל־</a:t>
            </a:r>
            <a:r>
              <a:rPr lang="en-US" sz="1100" dirty="0">
                <a:latin typeface="Arial" panose="020B0604020202020204" pitchFamily="34" charset="0"/>
                <a:cs typeface="Arial" panose="020B0604020202020204" pitchFamily="34" charset="0"/>
              </a:rPr>
              <a:t>DOM</a:t>
            </a:r>
            <a:r>
              <a:rPr lang="he-IL" sz="1100" dirty="0">
                <a:latin typeface="Arial" panose="020B0604020202020204" pitchFamily="34" charset="0"/>
                <a:cs typeface="Arial" panose="020B0604020202020204" pitchFamily="34" charset="0"/>
              </a:rPr>
              <a:t> שנקראו </a:t>
            </a:r>
            <a:r>
              <a:rPr lang="en-US" sz="1100" dirty="0">
                <a:latin typeface="Arial" panose="020B0604020202020204" pitchFamily="34" charset="0"/>
                <a:cs typeface="Arial" panose="020B0604020202020204" pitchFamily="34" charset="0"/>
              </a:rPr>
              <a:t>W3CDOM</a:t>
            </a:r>
            <a:r>
              <a:rPr lang="he-IL" sz="1100" dirty="0">
                <a:latin typeface="Arial" panose="020B0604020202020204" pitchFamily="34" charset="0"/>
                <a:cs typeface="Arial" panose="020B0604020202020204" pitchFamily="34" charset="0"/>
              </a:rPr>
              <a:t>.</a:t>
            </a:r>
            <a:endParaRPr lang="en-US" sz="11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53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HTML</a:t>
            </a:r>
            <a:endParaRPr lang="he-IL" sz="2300" dirty="0">
              <a:solidFill>
                <a:srgbClr val="92D050"/>
              </a:solidFill>
              <a:latin typeface="Arial" panose="020B0604020202020204" pitchFamily="34" charset="0"/>
              <a:cs typeface="Arial" panose="020B0604020202020204" pitchFamily="34" charset="0"/>
            </a:endParaRPr>
          </a:p>
          <a:p>
            <a:pPr marL="0" indent="0" algn="r" rtl="1">
              <a:lnSpc>
                <a:spcPct val="170000"/>
              </a:lnSpc>
              <a:buNone/>
            </a:pPr>
            <a:r>
              <a:rPr lang="he-IL" sz="1100" dirty="0">
                <a:latin typeface="Arial" panose="020B0604020202020204" pitchFamily="34" charset="0"/>
                <a:cs typeface="Arial" panose="020B0604020202020204" pitchFamily="34" charset="0"/>
              </a:rPr>
              <a:t>תגיות (</a:t>
            </a:r>
            <a:r>
              <a:rPr lang="en-US" sz="1100" dirty="0">
                <a:latin typeface="Arial" panose="020B0604020202020204" pitchFamily="34" charset="0"/>
                <a:cs typeface="Arial" panose="020B0604020202020204" pitchFamily="34" charset="0"/>
              </a:rPr>
              <a:t>Tags</a:t>
            </a:r>
            <a:r>
              <a:rPr lang="he-IL" sz="1100" dirty="0">
                <a:latin typeface="Arial" panose="020B0604020202020204" pitchFamily="34" charset="0"/>
                <a:cs typeface="Arial" panose="020B0604020202020204" pitchFamily="34" charset="0"/>
              </a:rPr>
              <a:t>) - הן הוראות בקרה שאינן מוצגות, ותפקידן לתת הוראות לדפדפן, כיצד לעצב ולסדר את התוכן במסמך. לדוגמא: </a:t>
            </a:r>
            <a:r>
              <a:rPr lang="en-US" sz="1100" dirty="0">
                <a:latin typeface="Arial" panose="020B0604020202020204" pitchFamily="34" charset="0"/>
                <a:cs typeface="Arial" panose="020B0604020202020204" pitchFamily="34" charset="0"/>
              </a:rPr>
              <a:t>&lt;/h1&gt;</a:t>
            </a:r>
            <a:r>
              <a:rPr lang="he-IL" sz="1100" dirty="0">
                <a:latin typeface="Arial" panose="020B0604020202020204" pitchFamily="34" charset="0"/>
                <a:cs typeface="Arial" panose="020B0604020202020204" pitchFamily="34" charset="0"/>
              </a:rPr>
              <a:t>שלום</a:t>
            </a:r>
            <a:r>
              <a:rPr lang="en-US" sz="1100" dirty="0">
                <a:latin typeface="Arial" panose="020B0604020202020204" pitchFamily="34" charset="0"/>
                <a:cs typeface="Arial" panose="020B0604020202020204" pitchFamily="34" charset="0"/>
              </a:rPr>
              <a:t>&lt;h1&gt;</a:t>
            </a:r>
            <a:r>
              <a:rPr lang="he-IL" sz="1100" dirty="0">
                <a:latin typeface="Arial" panose="020B0604020202020204" pitchFamily="34" charset="0"/>
                <a:cs typeface="Arial" panose="020B0604020202020204" pitchFamily="34" charset="0"/>
              </a:rPr>
              <a:t>.</a:t>
            </a:r>
          </a:p>
          <a:p>
            <a:pPr marL="0" indent="0" algn="r" rtl="1">
              <a:lnSpc>
                <a:spcPct val="170000"/>
              </a:lnSpc>
              <a:buNone/>
            </a:pPr>
            <a:endParaRPr lang="he-IL" sz="1100" dirty="0">
              <a:latin typeface="Arial" panose="020B0604020202020204" pitchFamily="34" charset="0"/>
              <a:cs typeface="Arial" panose="020B0604020202020204" pitchFamily="34" charset="0"/>
            </a:endParaRPr>
          </a:p>
          <a:p>
            <a:pPr marL="0" indent="0" algn="r" rtl="1">
              <a:lnSpc>
                <a:spcPct val="170000"/>
              </a:lnSpc>
              <a:buNone/>
            </a:pPr>
            <a:r>
              <a:rPr lang="he-IL" sz="1100" b="1" dirty="0">
                <a:latin typeface="Arial" panose="020B0604020202020204" pitchFamily="34" charset="0"/>
                <a:cs typeface="Arial" panose="020B0604020202020204" pitchFamily="34" charset="0"/>
              </a:rPr>
              <a:t>מבנה התגיות</a:t>
            </a:r>
          </a:p>
          <a:p>
            <a:pPr marL="0" indent="0" algn="r" rtl="1">
              <a:lnSpc>
                <a:spcPct val="170000"/>
              </a:lnSpc>
              <a:buNone/>
            </a:pPr>
            <a:r>
              <a:rPr lang="he-IL" sz="1100" dirty="0">
                <a:latin typeface="Arial" panose="020B0604020202020204" pitchFamily="34" charset="0"/>
                <a:cs typeface="Arial" panose="020B0604020202020204" pitchFamily="34" charset="0"/>
              </a:rPr>
              <a:t>מבנה תגית ה-</a:t>
            </a:r>
            <a:r>
              <a:rPr lang="en-US" sz="1100" dirty="0">
                <a:latin typeface="Arial" panose="020B0604020202020204" pitchFamily="34" charset="0"/>
                <a:cs typeface="Arial" panose="020B0604020202020204" pitchFamily="34" charset="0"/>
              </a:rPr>
              <a:t>HTML </a:t>
            </a:r>
            <a:r>
              <a:rPr lang="he-IL" sz="1100" dirty="0">
                <a:latin typeface="Arial" panose="020B0604020202020204" pitchFamily="34" charset="0"/>
                <a:cs typeface="Arial" panose="020B0604020202020204" pitchFamily="34" charset="0"/>
              </a:rPr>
              <a:t> אפשר לתארו בצורה כללית:</a:t>
            </a:r>
          </a:p>
          <a:p>
            <a:pPr marL="0" indent="0" algn="r" rtl="1">
              <a:lnSpc>
                <a:spcPct val="170000"/>
              </a:lnSpc>
              <a:buNone/>
            </a:pPr>
            <a:r>
              <a:rPr lang="he-IL"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&lt;name property="value" method&gt;</a:t>
            </a:r>
            <a:r>
              <a:rPr lang="he-IL" sz="1100" dirty="0">
                <a:latin typeface="Arial" panose="020B0604020202020204" pitchFamily="34" charset="0"/>
                <a:cs typeface="Arial" panose="020B0604020202020204" pitchFamily="34" charset="0"/>
              </a:rPr>
              <a:t>תוכן</a:t>
            </a:r>
            <a:r>
              <a:rPr lang="en-US" sz="1100" dirty="0">
                <a:latin typeface="Arial" panose="020B0604020202020204" pitchFamily="34" charset="0"/>
                <a:cs typeface="Arial" panose="020B0604020202020204" pitchFamily="34" charset="0"/>
              </a:rPr>
              <a:t>&lt;/name&gt;</a:t>
            </a:r>
            <a:endParaRPr lang="he-IL" sz="1100" dirty="0">
              <a:latin typeface="Arial" panose="020B0604020202020204" pitchFamily="34" charset="0"/>
              <a:cs typeface="Arial" panose="020B0604020202020204" pitchFamily="34" charset="0"/>
            </a:endParaRPr>
          </a:p>
          <a:p>
            <a:pPr marL="0" indent="0" algn="r" rtl="1">
              <a:lnSpc>
                <a:spcPct val="170000"/>
              </a:lnSpc>
              <a:buNone/>
            </a:pPr>
            <a:r>
              <a:rPr lang="he-IL" sz="1100" dirty="0">
                <a:latin typeface="Arial" panose="020B0604020202020204" pitchFamily="34" charset="0"/>
                <a:cs typeface="Arial" panose="020B0604020202020204" pitchFamily="34" charset="0"/>
              </a:rPr>
              <a:t>התגית נפתחת תמיד ב &lt;&gt; שביניהם מופיע שם התגית (</a:t>
            </a:r>
            <a:r>
              <a:rPr lang="en-US" sz="1100" dirty="0">
                <a:latin typeface="Arial" panose="020B0604020202020204" pitchFamily="34" charset="0"/>
                <a:cs typeface="Arial" panose="020B0604020202020204" pitchFamily="34" charset="0"/>
              </a:rPr>
              <a:t>name </a:t>
            </a:r>
            <a:r>
              <a:rPr lang="he-IL" sz="1100" dirty="0">
                <a:latin typeface="Arial" panose="020B0604020202020204" pitchFamily="34" charset="0"/>
                <a:cs typeface="Arial" panose="020B0604020202020204" pitchFamily="34" charset="0"/>
              </a:rPr>
              <a:t> בדוגמה), ולפעמים גם תכונות נוספות, באמצע מופיע התוכן (אם יש), וסוף התגית הוא &lt; /&gt;, כלומר נוסף / לפני שם התגית.</a:t>
            </a:r>
          </a:p>
          <a:p>
            <a:pPr marL="0" indent="0" algn="r" rtl="1">
              <a:lnSpc>
                <a:spcPct val="170000"/>
              </a:lnSpc>
              <a:buNone/>
            </a:pPr>
            <a:r>
              <a:rPr lang="he-IL" sz="1100" dirty="0">
                <a:latin typeface="Arial" panose="020B0604020202020204" pitchFamily="34" charset="0"/>
                <a:cs typeface="Arial" panose="020B0604020202020204" pitchFamily="34" charset="0"/>
              </a:rPr>
              <a:t>במידה ותגית אינה מצריכה תוכן, כגון תגיות </a:t>
            </a:r>
            <a:r>
              <a:rPr lang="en-US" sz="1100" dirty="0">
                <a:latin typeface="Arial" panose="020B0604020202020204" pitchFamily="34" charset="0"/>
                <a:cs typeface="Arial" panose="020B0604020202020204" pitchFamily="34" charset="0"/>
              </a:rPr>
              <a:t>input ,img ,br - </a:t>
            </a:r>
            <a:r>
              <a:rPr lang="he-IL" sz="1100" dirty="0">
                <a:latin typeface="Arial" panose="020B0604020202020204" pitchFamily="34" charset="0"/>
                <a:cs typeface="Arial" panose="020B0604020202020204" pitchFamily="34" charset="0"/>
              </a:rPr>
              <a:t> אז אין צורך להוסיף </a:t>
            </a:r>
            <a:r>
              <a:rPr lang="en-US" sz="1100" dirty="0">
                <a:latin typeface="Arial" panose="020B0604020202020204" pitchFamily="34" charset="0"/>
                <a:cs typeface="Arial" panose="020B0604020202020204" pitchFamily="34" charset="0"/>
              </a:rPr>
              <a:t>name&gt; </a:t>
            </a:r>
            <a:r>
              <a:rPr lang="he-IL" sz="1100" dirty="0">
                <a:latin typeface="Arial" panose="020B0604020202020204" pitchFamily="34" charset="0"/>
                <a:cs typeface="Arial" panose="020B0604020202020204" pitchFamily="34" charset="0"/>
              </a:rPr>
              <a:t>/&gt;, במקומו מוסיפים את הסימן / בסוף התגית. לדוגמה: </a:t>
            </a:r>
            <a:r>
              <a:rPr lang="en-US" sz="1100" dirty="0">
                <a:latin typeface="Arial" panose="020B0604020202020204" pitchFamily="34" charset="0"/>
                <a:cs typeface="Arial" panose="020B0604020202020204" pitchFamily="34" charset="0"/>
              </a:rPr>
              <a:t>&lt;br /&gt;</a:t>
            </a:r>
            <a:r>
              <a:rPr lang="he-IL" sz="1100" dirty="0">
                <a:latin typeface="Arial" panose="020B0604020202020204" pitchFamily="34" charset="0"/>
                <a:cs typeface="Arial" panose="020B0604020202020204" pitchFamily="34" charset="0"/>
              </a:rPr>
              <a:t>.</a:t>
            </a:r>
          </a:p>
          <a:p>
            <a:pPr marL="0" indent="0">
              <a:buNone/>
            </a:pPr>
            <a:endParaRPr lang="he-IL" sz="1600" b="1"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751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HTML</a:t>
            </a:r>
            <a:endParaRPr lang="he-IL" sz="1800" dirty="0">
              <a:solidFill>
                <a:srgbClr val="92D050"/>
              </a:solidFill>
              <a:latin typeface="Arial" panose="020B0604020202020204" pitchFamily="34" charset="0"/>
              <a:cs typeface="Arial" panose="020B0604020202020204" pitchFamily="34" charset="0"/>
            </a:endParaRPr>
          </a:p>
          <a:p>
            <a:pPr marL="0" indent="0" algn="r" rtl="1">
              <a:lnSpc>
                <a:spcPct val="170000"/>
              </a:lnSpc>
              <a:buNone/>
            </a:pPr>
            <a:r>
              <a:rPr lang="he-IL" dirty="0">
                <a:latin typeface="Arial" panose="020B0604020202020204" pitchFamily="34" charset="0"/>
                <a:cs typeface="Arial" panose="020B0604020202020204" pitchFamily="34" charset="0"/>
              </a:rPr>
              <a:t>ניתן לחלק את התכונות הנוספות, שחלקן בגדר רשות ואת חלקן חובה לציין בתגיות מסוימות, לשתי קבוצות:</a:t>
            </a:r>
          </a:p>
          <a:p>
            <a:pPr algn="r" rtl="1">
              <a:lnSpc>
                <a:spcPct val="170000"/>
              </a:lnSpc>
            </a:pPr>
            <a:r>
              <a:rPr lang="he-IL" dirty="0">
                <a:latin typeface="Arial" panose="020B0604020202020204" pitchFamily="34" charset="0"/>
                <a:cs typeface="Arial" panose="020B0604020202020204" pitchFamily="34" charset="0"/>
              </a:rPr>
              <a:t>ה-</a:t>
            </a:r>
            <a:r>
              <a:rPr lang="en-US" b="1" dirty="0">
                <a:latin typeface="Arial" panose="020B0604020202020204" pitchFamily="34" charset="0"/>
                <a:cs typeface="Arial" panose="020B0604020202020204" pitchFamily="34" charset="0"/>
              </a:rPr>
              <a:t>property</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שמופיע במבנה, הוא בעל ערך (</a:t>
            </a:r>
            <a:r>
              <a:rPr lang="en-US" dirty="0">
                <a:latin typeface="Arial" panose="020B0604020202020204" pitchFamily="34" charset="0"/>
                <a:cs typeface="Arial" panose="020B0604020202020204" pitchFamily="34" charset="0"/>
              </a:rPr>
              <a:t>value</a:t>
            </a:r>
            <a:r>
              <a:rPr lang="he-IL"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gn="r" rtl="1">
              <a:lnSpc>
                <a:spcPct val="170000"/>
              </a:lnSpc>
            </a:pPr>
            <a:r>
              <a:rPr lang="he-IL" dirty="0">
                <a:latin typeface="Arial" panose="020B0604020202020204" pitchFamily="34" charset="0"/>
                <a:cs typeface="Arial" panose="020B0604020202020204" pitchFamily="34" charset="0"/>
              </a:rPr>
              <a:t>ה-</a:t>
            </a:r>
            <a:r>
              <a:rPr lang="en-US" b="1" dirty="0">
                <a:latin typeface="Arial" panose="020B0604020202020204" pitchFamily="34" charset="0"/>
                <a:cs typeface="Arial" panose="020B0604020202020204" pitchFamily="34" charset="0"/>
              </a:rPr>
              <a:t>method</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הוא תכונה בוליאנית, שערכה בעצם ציונה או אי-ציונה.</a:t>
            </a:r>
          </a:p>
          <a:p>
            <a:pPr marL="0" indent="0" algn="r" rtl="1">
              <a:lnSpc>
                <a:spcPct val="170000"/>
              </a:lnSpc>
              <a:buNone/>
            </a:pPr>
            <a:r>
              <a:rPr lang="he-IL" dirty="0">
                <a:latin typeface="Arial" panose="020B0604020202020204" pitchFamily="34" charset="0"/>
                <a:cs typeface="Arial" panose="020B0604020202020204" pitchFamily="34" charset="0"/>
              </a:rPr>
              <a:t>אפשר לציין יותר מתכונה אחת בתגית, בהתאם לתכונות הרלוונטיות לכל תגית.</a:t>
            </a:r>
          </a:p>
          <a:p>
            <a:pPr marL="0" indent="0" algn="r" rtl="1">
              <a:lnSpc>
                <a:spcPct val="170000"/>
              </a:lnSpc>
              <a:buNone/>
            </a:pPr>
            <a:endParaRPr lang="he-IL" dirty="0">
              <a:latin typeface="Arial" panose="020B0604020202020204" pitchFamily="34" charset="0"/>
              <a:cs typeface="Arial" panose="020B0604020202020204" pitchFamily="34" charset="0"/>
            </a:endParaRPr>
          </a:p>
          <a:p>
            <a:pPr marL="0" indent="0" algn="r" rtl="1">
              <a:lnSpc>
                <a:spcPct val="170000"/>
              </a:lnSpc>
              <a:buNone/>
            </a:pPr>
            <a:r>
              <a:rPr lang="he-IL" dirty="0">
                <a:latin typeface="Arial" panose="020B0604020202020204" pitchFamily="34" charset="0"/>
                <a:cs typeface="Arial" panose="020B0604020202020204" pitchFamily="34" charset="0"/>
              </a:rPr>
              <a:t>דוגמא: </a:t>
            </a:r>
            <a:r>
              <a:rPr lang="en-US" dirty="0">
                <a:latin typeface="Arial" panose="020B0604020202020204" pitchFamily="34" charset="0"/>
                <a:cs typeface="Arial" panose="020B0604020202020204" pitchFamily="34" charset="0"/>
              </a:rPr>
              <a:t>&lt;div align="center" nowrap&gt;</a:t>
            </a:r>
            <a:endParaRPr lang="he-IL" dirty="0">
              <a:latin typeface="Arial" panose="020B0604020202020204" pitchFamily="34" charset="0"/>
              <a:cs typeface="Arial" panose="020B0604020202020204" pitchFamily="34" charset="0"/>
            </a:endParaRPr>
          </a:p>
          <a:p>
            <a:pPr marL="0" indent="0">
              <a:buNone/>
            </a:pPr>
            <a:endParaRPr lang="he-IL" sz="1600" b="1"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87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3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5500" b="1" dirty="0">
                <a:solidFill>
                  <a:srgbClr val="92D050"/>
                </a:solidFill>
                <a:latin typeface="Arial" panose="020B0604020202020204" pitchFamily="34" charset="0"/>
                <a:cs typeface="Arial" panose="020B0604020202020204" pitchFamily="34" charset="0"/>
              </a:rPr>
              <a:t>מבנה מסמך </a:t>
            </a:r>
            <a:r>
              <a:rPr lang="en-US" sz="5500" b="1" dirty="0">
                <a:solidFill>
                  <a:srgbClr val="92D050"/>
                </a:solidFill>
                <a:latin typeface="Arial" panose="020B0604020202020204" pitchFamily="34" charset="0"/>
                <a:cs typeface="Arial" panose="020B0604020202020204" pitchFamily="34" charset="0"/>
              </a:rPr>
              <a:t>HTML</a:t>
            </a:r>
          </a:p>
          <a:p>
            <a:pPr marL="0" indent="0" algn="r" rtl="1">
              <a:lnSpc>
                <a:spcPct val="170000"/>
              </a:lnSpc>
              <a:buNone/>
            </a:pPr>
            <a:r>
              <a:rPr lang="he-IL" sz="2800" dirty="0">
                <a:latin typeface="Arial" panose="020B0604020202020204" pitchFamily="34" charset="0"/>
                <a:cs typeface="Arial" panose="020B0604020202020204" pitchFamily="34" charset="0"/>
              </a:rPr>
              <a:t>כפי שראינו, שפת </a:t>
            </a:r>
            <a:r>
              <a:rPr lang="en-US" sz="2800" dirty="0">
                <a:latin typeface="Arial" panose="020B0604020202020204" pitchFamily="34" charset="0"/>
                <a:cs typeface="Arial" panose="020B0604020202020204" pitchFamily="34" charset="0"/>
              </a:rPr>
              <a:t>HTML</a:t>
            </a:r>
            <a:r>
              <a:rPr lang="he-IL" sz="2800" dirty="0">
                <a:latin typeface="Arial" panose="020B0604020202020204" pitchFamily="34" charset="0"/>
                <a:cs typeface="Arial" panose="020B0604020202020204" pitchFamily="34" charset="0"/>
              </a:rPr>
              <a:t> מורכבת מתגיות, או סימנים, העוטפים טקסט ומציינים את תפקידו בדף. תגית </a:t>
            </a:r>
            <a:r>
              <a:rPr lang="en-US" sz="2800" dirty="0">
                <a:latin typeface="Arial" panose="020B0604020202020204" pitchFamily="34" charset="0"/>
                <a:cs typeface="Arial" panose="020B0604020202020204" pitchFamily="34" charset="0"/>
              </a:rPr>
              <a:t>HTML</a:t>
            </a:r>
            <a:r>
              <a:rPr lang="he-IL" sz="2800" dirty="0">
                <a:latin typeface="Arial" panose="020B0604020202020204" pitchFamily="34" charset="0"/>
                <a:cs typeface="Arial" panose="020B0604020202020204" pitchFamily="34" charset="0"/>
              </a:rPr>
              <a:t> היא מילה העטופה בסימני &gt; ו- &lt; ומורכבת מתגית פתיחה ותגית סגירה. לדוגמה התגית </a:t>
            </a:r>
            <a:r>
              <a:rPr lang="en-US" sz="2800" dirty="0">
                <a:latin typeface="Arial" panose="020B0604020202020204" pitchFamily="34" charset="0"/>
                <a:cs typeface="Arial" panose="020B0604020202020204" pitchFamily="34" charset="0"/>
              </a:rPr>
              <a:t>html&gt;</a:t>
            </a:r>
            <a:r>
              <a:rPr lang="he-IL" sz="2800" dirty="0">
                <a:latin typeface="Arial" panose="020B0604020202020204" pitchFamily="34" charset="0"/>
                <a:cs typeface="Arial" panose="020B0604020202020204" pitchFamily="34" charset="0"/>
              </a:rPr>
              <a:t>&gt; תשמש אותנו לציין את התחלת מסמך ה-</a:t>
            </a:r>
            <a:r>
              <a:rPr lang="en-US" sz="2800" dirty="0">
                <a:latin typeface="Arial" panose="020B0604020202020204" pitchFamily="34" charset="0"/>
                <a:cs typeface="Arial" panose="020B0604020202020204" pitchFamily="34" charset="0"/>
              </a:rPr>
              <a:t>HTML</a:t>
            </a:r>
            <a:r>
              <a:rPr lang="he-IL" sz="2800" dirty="0">
                <a:latin typeface="Arial" panose="020B0604020202020204" pitchFamily="34" charset="0"/>
                <a:cs typeface="Arial" panose="020B0604020202020204" pitchFamily="34" charset="0"/>
              </a:rPr>
              <a:t> שלנו.</a:t>
            </a:r>
          </a:p>
          <a:p>
            <a:pPr marL="0" indent="0" algn="r" rtl="1">
              <a:lnSpc>
                <a:spcPct val="170000"/>
              </a:lnSpc>
              <a:buNone/>
            </a:pPr>
            <a:r>
              <a:rPr lang="he-IL" sz="2800" dirty="0">
                <a:latin typeface="Arial" panose="020B0604020202020204" pitchFamily="34" charset="0"/>
                <a:cs typeface="Arial" panose="020B0604020202020204" pitchFamily="34" charset="0"/>
              </a:rPr>
              <a:t>דף בסיסי של </a:t>
            </a:r>
            <a:r>
              <a:rPr lang="en-US" sz="2800" dirty="0">
                <a:latin typeface="Arial" panose="020B0604020202020204" pitchFamily="34" charset="0"/>
                <a:cs typeface="Arial" panose="020B0604020202020204" pitchFamily="34" charset="0"/>
              </a:rPr>
              <a:t>HTML</a:t>
            </a:r>
            <a:r>
              <a:rPr lang="he-IL" sz="2800" dirty="0">
                <a:latin typeface="Arial" panose="020B0604020202020204" pitchFamily="34" charset="0"/>
                <a:cs typeface="Arial" panose="020B0604020202020204" pitchFamily="34" charset="0"/>
              </a:rPr>
              <a:t> יראה כך:</a:t>
            </a: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DOCTYPE</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html</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html</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lang</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"en"</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head</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meta</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charset</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"UTF-8"</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meta</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http-</a:t>
            </a:r>
            <a:r>
              <a:rPr lang="en-US" sz="2500" b="0" dirty="0" err="1">
                <a:solidFill>
                  <a:srgbClr val="9CDCFE"/>
                </a:solidFill>
                <a:effectLst/>
                <a:latin typeface="Consolas" panose="020B0609020204030204" pitchFamily="49" charset="0"/>
              </a:rPr>
              <a:t>equiv</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"X-UA-Compatible"</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content</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"IE=edge"</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meta</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name</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"viewport"</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content</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"width=device-width, initial-scale=1.0"</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title</a:t>
            </a:r>
            <a:r>
              <a:rPr lang="en-US" sz="2500" b="0" dirty="0">
                <a:solidFill>
                  <a:srgbClr val="808080"/>
                </a:solidFill>
                <a:effectLst/>
                <a:latin typeface="Consolas" panose="020B0609020204030204" pitchFamily="49" charset="0"/>
              </a:rPr>
              <a:t>&gt;</a:t>
            </a:r>
            <a:r>
              <a:rPr lang="en-US" sz="2500" b="0" dirty="0">
                <a:solidFill>
                  <a:srgbClr val="D4D4D4"/>
                </a:solidFill>
                <a:effectLst/>
                <a:latin typeface="Consolas" panose="020B0609020204030204" pitchFamily="49" charset="0"/>
              </a:rPr>
              <a:t>Document</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title</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head</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body</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h1</a:t>
            </a:r>
            <a:r>
              <a:rPr lang="en-US" sz="2500" b="0" dirty="0">
                <a:solidFill>
                  <a:srgbClr val="808080"/>
                </a:solidFill>
                <a:effectLst/>
                <a:latin typeface="Consolas" panose="020B0609020204030204" pitchFamily="49" charset="0"/>
              </a:rPr>
              <a:t>&gt;</a:t>
            </a:r>
            <a:r>
              <a:rPr lang="en-US" sz="2500" b="0" dirty="0">
                <a:solidFill>
                  <a:srgbClr val="D4D4D4"/>
                </a:solidFill>
                <a:effectLst/>
                <a:latin typeface="Consolas" panose="020B0609020204030204" pitchFamily="49" charset="0"/>
              </a:rPr>
              <a:t>Hello World Page</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h1</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p</a:t>
            </a:r>
            <a:r>
              <a:rPr lang="en-US" sz="2500" b="0" dirty="0">
                <a:solidFill>
                  <a:srgbClr val="808080"/>
                </a:solidFill>
                <a:effectLst/>
                <a:latin typeface="Consolas" panose="020B0609020204030204" pitchFamily="49" charset="0"/>
              </a:rPr>
              <a:t>&gt;</a:t>
            </a:r>
            <a:r>
              <a:rPr lang="en-US" sz="2500" b="0" dirty="0">
                <a:solidFill>
                  <a:srgbClr val="D4D4D4"/>
                </a:solidFill>
                <a:effectLst/>
                <a:latin typeface="Consolas" panose="020B0609020204030204" pitchFamily="49" charset="0"/>
              </a:rPr>
              <a:t>Hello World!</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p</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body</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html</a:t>
            </a:r>
            <a:r>
              <a:rPr lang="en-US" sz="2500" b="0" dirty="0">
                <a:solidFill>
                  <a:srgbClr val="808080"/>
                </a:solidFill>
                <a:effectLst/>
                <a:latin typeface="Consolas" panose="020B0609020204030204" pitchFamily="49" charset="0"/>
              </a:rPr>
              <a:t>&gt;</a:t>
            </a:r>
            <a:endParaRPr lang="he-IL" sz="2500" b="1"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758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מסמך </a:t>
            </a:r>
            <a:r>
              <a:rPr lang="en-US" sz="1800" b="1" dirty="0">
                <a:solidFill>
                  <a:srgbClr val="92D050"/>
                </a:solidFill>
                <a:latin typeface="Arial" panose="020B0604020202020204" pitchFamily="34" charset="0"/>
                <a:cs typeface="Arial" panose="020B0604020202020204" pitchFamily="34" charset="0"/>
              </a:rPr>
              <a:t>HTML</a:t>
            </a:r>
            <a:endParaRPr lang="he-IL" sz="1800" b="1"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0BEC386-942F-F4CC-A050-4A07227158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6531" y="2588016"/>
            <a:ext cx="5544616"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6509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כללי תחביר של שפת </a:t>
            </a:r>
            <a:r>
              <a:rPr lang="en-US" sz="2600" b="1" dirty="0">
                <a:solidFill>
                  <a:srgbClr val="92D050"/>
                </a:solidFill>
                <a:latin typeface="Arial" panose="020B0604020202020204" pitchFamily="34" charset="0"/>
                <a:cs typeface="Arial" panose="020B0604020202020204" pitchFamily="34" charset="0"/>
              </a:rPr>
              <a:t>HTML</a:t>
            </a:r>
          </a:p>
          <a:p>
            <a:pPr marL="0" indent="0" algn="r" rtl="1">
              <a:lnSpc>
                <a:spcPct val="170000"/>
              </a:lnSpc>
              <a:buNone/>
            </a:pPr>
            <a:r>
              <a:rPr lang="he-IL" sz="2000" dirty="0">
                <a:latin typeface="Arial" panose="020B0604020202020204" pitchFamily="34" charset="0"/>
                <a:cs typeface="Arial" panose="020B0604020202020204" pitchFamily="34" charset="0"/>
              </a:rPr>
              <a:t>כמו לכל שפה, ל-</a:t>
            </a:r>
            <a:r>
              <a:rPr lang="en-US" sz="2000" dirty="0">
                <a:latin typeface="Arial" panose="020B0604020202020204" pitchFamily="34" charset="0"/>
                <a:cs typeface="Arial" panose="020B0604020202020204" pitchFamily="34" charset="0"/>
              </a:rPr>
              <a:t>HTML</a:t>
            </a:r>
            <a:r>
              <a:rPr lang="he-IL" sz="2000" dirty="0">
                <a:latin typeface="Arial" panose="020B0604020202020204" pitchFamily="34" charset="0"/>
                <a:cs typeface="Arial" panose="020B0604020202020204" pitchFamily="34" charset="0"/>
              </a:rPr>
              <a:t> יש מספר כללי תחביר בסיסיים המגדירים את האופן הנכון בו יש לכתוב את המסמך:</a:t>
            </a: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תגיות </a:t>
            </a:r>
            <a:r>
              <a:rPr lang="en-US" sz="2000" dirty="0">
                <a:latin typeface="Arial" panose="020B0604020202020204" pitchFamily="34" charset="0"/>
                <a:cs typeface="Arial" panose="020B0604020202020204" pitchFamily="34" charset="0"/>
              </a:rPr>
              <a:t>HTML</a:t>
            </a:r>
            <a:r>
              <a:rPr lang="he-IL" sz="2000" dirty="0">
                <a:latin typeface="Arial" panose="020B0604020202020204" pitchFamily="34" charset="0"/>
                <a:cs typeface="Arial" panose="020B0604020202020204" pitchFamily="34" charset="0"/>
              </a:rPr>
              <a:t> נכתבות באנגלית באותיות קטנות</a:t>
            </a: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יש לסגור כל תגית שנפתחה עם תגית סגירה תואמת (אלא שצריכים להיות סגורים)</a:t>
            </a: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סגירת תגיות תעשה בסדר בו הן נפתחו</a:t>
            </a: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תגיות בלי תגית סגירה יסגרו ע"י צירוף של תו רווח ותו לוכסן קדמי באופן הבא: &lt;</a:t>
            </a:r>
            <a:r>
              <a:rPr lang="en-US" sz="2000" dirty="0">
                <a:latin typeface="Arial" panose="020B0604020202020204" pitchFamily="34" charset="0"/>
                <a:cs typeface="Arial" panose="020B0604020202020204" pitchFamily="34" charset="0"/>
              </a:rPr>
              <a:t>br /</a:t>
            </a:r>
            <a:r>
              <a:rPr lang="he-IL" sz="2000" dirty="0">
                <a:latin typeface="Arial" panose="020B0604020202020204" pitchFamily="34" charset="0"/>
                <a:cs typeface="Arial" panose="020B0604020202020204" pitchFamily="34" charset="0"/>
              </a:rPr>
              <a:t>&gt;</a:t>
            </a:r>
            <a:endParaRPr lang="en-US" sz="2000" dirty="0">
              <a:latin typeface="Arial" panose="020B0604020202020204" pitchFamily="34" charset="0"/>
              <a:cs typeface="Arial" panose="020B0604020202020204" pitchFamily="34" charset="0"/>
            </a:endParaRP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תגיות רמת שורה (רכיבי </a:t>
            </a:r>
            <a:r>
              <a:rPr lang="en-US" sz="2000" dirty="0">
                <a:latin typeface="Arial" panose="020B0604020202020204" pitchFamily="34" charset="0"/>
                <a:cs typeface="Arial" panose="020B0604020202020204" pitchFamily="34" charset="0"/>
              </a:rPr>
              <a:t>inline</a:t>
            </a:r>
            <a:r>
              <a:rPr lang="he-IL" sz="2000" dirty="0">
                <a:latin typeface="Arial" panose="020B0604020202020204" pitchFamily="34" charset="0"/>
                <a:cs typeface="Arial" panose="020B0604020202020204" pitchFamily="34" charset="0"/>
              </a:rPr>
              <a:t>) יוכלו להכיל רק תגיות רמת שורה אחרות</a:t>
            </a: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תגיות רמת בלוק יוכלו להכיל הן תגיות רמת בלוק והן תגיות רמת שורה</a:t>
            </a:r>
          </a:p>
          <a:p>
            <a:pPr algn="r" rtl="1">
              <a:lnSpc>
                <a:spcPct val="150000"/>
              </a:lnSpc>
            </a:pPr>
            <a:endParaRPr lang="en-US" sz="18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55892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5290</TotalTime>
  <Words>1255</Words>
  <Application>Microsoft Office PowerPoint</Application>
  <PresentationFormat>Widescreen</PresentationFormat>
  <Paragraphs>85</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Consolas</vt:lpstr>
      <vt:lpstr>Sagona ExtraLight</vt:lpstr>
      <vt:lpstr>Speak Pro</vt:lpstr>
      <vt:lpstr>Wingdings</vt:lpstr>
      <vt:lpstr>Office Theme</vt:lpstr>
      <vt:lpstr>QA בודק תוכנה</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31</cp:revision>
  <dcterms:created xsi:type="dcterms:W3CDTF">2022-03-07T11:44:47Z</dcterms:created>
  <dcterms:modified xsi:type="dcterms:W3CDTF">2022-12-26T13:07:32Z</dcterms:modified>
</cp:coreProperties>
</file>